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3"/>
  </p:notesMasterIdLst>
  <p:sldIdLst>
    <p:sldId id="265" r:id="rId5"/>
    <p:sldId id="266" r:id="rId6"/>
    <p:sldId id="268" r:id="rId7"/>
    <p:sldId id="271" r:id="rId8"/>
    <p:sldId id="272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5CC6D6"/>
    <a:srgbClr val="344529"/>
    <a:srgbClr val="2B3922"/>
    <a:srgbClr val="2E3722"/>
    <a:srgbClr val="FCF7F1"/>
    <a:srgbClr val="B8D233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4568B-606D-95A5-9177-558B12ADC4E5}" v="13" dt="2023-02-03T16:18:16.838"/>
    <p1510:client id="{3BCD55D9-A6FB-45C2-B82A-F3F205EFEC56}" v="228" dt="2022-08-23T18:41:49.793"/>
    <p1510:client id="{853A18D0-6B7B-6275-DBD7-8B6CC70D6CDC}" v="10" dt="2023-06-07T22:50:24.197"/>
    <p1510:client id="{85A0490D-521A-AD7D-FA71-14D309B9E43F}" v="31" dt="2023-02-02T17:25:31.678"/>
    <p1510:client id="{99DF6419-CA26-F7B3-B646-044745E53CC1}" v="19" dt="2023-08-25T16:58:06.749"/>
    <p1510:client id="{99F8F9CB-EF4E-C9CC-95AD-B57C132735EB}" v="12" dt="2023-02-02T17:53:05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Aho" userId="S::dbutle48@slcc.edu::20880805-604c-4e59-b21c-3a7bc363e0e7" providerId="AD" clId="Web-{853A18D0-6B7B-6275-DBD7-8B6CC70D6CDC}"/>
    <pc:docChg chg="modSld">
      <pc:chgData name="Ella Aho" userId="S::dbutle48@slcc.edu::20880805-604c-4e59-b21c-3a7bc363e0e7" providerId="AD" clId="Web-{853A18D0-6B7B-6275-DBD7-8B6CC70D6CDC}" dt="2023-06-07T23:00:26.770" v="330" actId="20577"/>
      <pc:docMkLst>
        <pc:docMk/>
      </pc:docMkLst>
      <pc:sldChg chg="addSp delSp modSp">
        <pc:chgData name="Ella Aho" userId="S::dbutle48@slcc.edu::20880805-604c-4e59-b21c-3a7bc363e0e7" providerId="AD" clId="Web-{853A18D0-6B7B-6275-DBD7-8B6CC70D6CDC}" dt="2023-06-07T22:50:31.010" v="18"/>
        <pc:sldMkLst>
          <pc:docMk/>
          <pc:sldMk cId="1498689387" sldId="265"/>
        </pc:sldMkLst>
        <pc:spChg chg="ord">
          <ac:chgData name="Ella Aho" userId="S::dbutle48@slcc.edu::20880805-604c-4e59-b21c-3a7bc363e0e7" providerId="AD" clId="Web-{853A18D0-6B7B-6275-DBD7-8B6CC70D6CDC}" dt="2023-06-07T22:50:31.010" v="18"/>
          <ac:spMkLst>
            <pc:docMk/>
            <pc:sldMk cId="1498689387" sldId="265"/>
            <ac:spMk id="8" creationId="{D41FD46B-952A-7916-68C1-DC5505FC7D8A}"/>
          </ac:spMkLst>
        </pc:spChg>
        <pc:spChg chg="del">
          <ac:chgData name="Ella Aho" userId="S::dbutle48@slcc.edu::20880805-604c-4e59-b21c-3a7bc363e0e7" providerId="AD" clId="Web-{853A18D0-6B7B-6275-DBD7-8B6CC70D6CDC}" dt="2023-06-07T22:50:31.010" v="18"/>
          <ac:spMkLst>
            <pc:docMk/>
            <pc:sldMk cId="1498689387" sldId="265"/>
            <ac:spMk id="15" creationId="{A696BE3A-14E3-7488-B542-C33866739E7A}"/>
          </ac:spMkLst>
        </pc:spChg>
        <pc:spChg chg="add">
          <ac:chgData name="Ella Aho" userId="S::dbutle48@slcc.edu::20880805-604c-4e59-b21c-3a7bc363e0e7" providerId="AD" clId="Web-{853A18D0-6B7B-6275-DBD7-8B6CC70D6CDC}" dt="2023-06-07T22:50:31.010" v="18"/>
          <ac:spMkLst>
            <pc:docMk/>
            <pc:sldMk cId="1498689387" sldId="265"/>
            <ac:spMk id="20" creationId="{4A2CDD46-5BD9-01E7-F42C-8B0D6AB8CBBA}"/>
          </ac:spMkLst>
        </pc:spChg>
        <pc:picChg chg="add mod">
          <ac:chgData name="Ella Aho" userId="S::dbutle48@slcc.edu::20880805-604c-4e59-b21c-3a7bc363e0e7" providerId="AD" clId="Web-{853A18D0-6B7B-6275-DBD7-8B6CC70D6CDC}" dt="2023-06-07T22:50:31.010" v="18"/>
          <ac:picMkLst>
            <pc:docMk/>
            <pc:sldMk cId="1498689387" sldId="265"/>
            <ac:picMk id="2" creationId="{AA742408-A849-0AB8-C984-F48893C128B8}"/>
          </ac:picMkLst>
        </pc:picChg>
        <pc:picChg chg="del">
          <ac:chgData name="Ella Aho" userId="S::dbutle48@slcc.edu::20880805-604c-4e59-b21c-3a7bc363e0e7" providerId="AD" clId="Web-{853A18D0-6B7B-6275-DBD7-8B6CC70D6CDC}" dt="2023-06-07T22:44:14.612" v="9"/>
          <ac:picMkLst>
            <pc:docMk/>
            <pc:sldMk cId="1498689387" sldId="265"/>
            <ac:picMk id="4" creationId="{98096A91-A930-F035-A3C9-FDF06680221D}"/>
          </ac:picMkLst>
        </pc:picChg>
      </pc:sldChg>
      <pc:sldChg chg="modSp">
        <pc:chgData name="Ella Aho" userId="S::dbutle48@slcc.edu::20880805-604c-4e59-b21c-3a7bc363e0e7" providerId="AD" clId="Web-{853A18D0-6B7B-6275-DBD7-8B6CC70D6CDC}" dt="2023-06-07T22:53:38.841" v="54" actId="20577"/>
        <pc:sldMkLst>
          <pc:docMk/>
          <pc:sldMk cId="2458029847" sldId="266"/>
        </pc:sldMkLst>
        <pc:graphicFrameChg chg="modGraphic">
          <ac:chgData name="Ella Aho" userId="S::dbutle48@slcc.edu::20880805-604c-4e59-b21c-3a7bc363e0e7" providerId="AD" clId="Web-{853A18D0-6B7B-6275-DBD7-8B6CC70D6CDC}" dt="2023-06-07T22:53:38.841" v="54" actId="20577"/>
          <ac:graphicFrameMkLst>
            <pc:docMk/>
            <pc:sldMk cId="2458029847" sldId="266"/>
            <ac:graphicFrameMk id="9" creationId="{695DFC33-781F-4157-B2F5-08C9C763E3E4}"/>
          </ac:graphicFrameMkLst>
        </pc:graphicFrameChg>
      </pc:sldChg>
      <pc:sldChg chg="modSp">
        <pc:chgData name="Ella Aho" userId="S::dbutle48@slcc.edu::20880805-604c-4e59-b21c-3a7bc363e0e7" providerId="AD" clId="Web-{853A18D0-6B7B-6275-DBD7-8B6CC70D6CDC}" dt="2023-06-07T22:54:15.170" v="69" actId="20577"/>
        <pc:sldMkLst>
          <pc:docMk/>
          <pc:sldMk cId="1972335943" sldId="268"/>
        </pc:sldMkLst>
        <pc:graphicFrameChg chg="modGraphic">
          <ac:chgData name="Ella Aho" userId="S::dbutle48@slcc.edu::20880805-604c-4e59-b21c-3a7bc363e0e7" providerId="AD" clId="Web-{853A18D0-6B7B-6275-DBD7-8B6CC70D6CDC}" dt="2023-06-07T22:54:15.170" v="69" actId="20577"/>
          <ac:graphicFrameMkLst>
            <pc:docMk/>
            <pc:sldMk cId="1972335943" sldId="268"/>
            <ac:graphicFrameMk id="3" creationId="{8DBB4C39-FF37-43B2-BE41-F18B10F17365}"/>
          </ac:graphicFrameMkLst>
        </pc:graphicFrameChg>
      </pc:sldChg>
      <pc:sldChg chg="modSp">
        <pc:chgData name="Ella Aho" userId="S::dbutle48@slcc.edu::20880805-604c-4e59-b21c-3a7bc363e0e7" providerId="AD" clId="Web-{853A18D0-6B7B-6275-DBD7-8B6CC70D6CDC}" dt="2023-06-07T22:55:35.140" v="140" actId="20577"/>
        <pc:sldMkLst>
          <pc:docMk/>
          <pc:sldMk cId="673651687" sldId="271"/>
        </pc:sldMkLst>
        <pc:graphicFrameChg chg="modGraphic">
          <ac:chgData name="Ella Aho" userId="S::dbutle48@slcc.edu::20880805-604c-4e59-b21c-3a7bc363e0e7" providerId="AD" clId="Web-{853A18D0-6B7B-6275-DBD7-8B6CC70D6CDC}" dt="2023-06-07T22:55:35.140" v="140" actId="20577"/>
          <ac:graphicFrameMkLst>
            <pc:docMk/>
            <pc:sldMk cId="673651687" sldId="271"/>
            <ac:graphicFrameMk id="3" creationId="{713B23BF-E925-437D-9A0A-6826C20826EC}"/>
          </ac:graphicFrameMkLst>
        </pc:graphicFrameChg>
      </pc:sldChg>
      <pc:sldChg chg="modSp">
        <pc:chgData name="Ella Aho" userId="S::dbutle48@slcc.edu::20880805-604c-4e59-b21c-3a7bc363e0e7" providerId="AD" clId="Web-{853A18D0-6B7B-6275-DBD7-8B6CC70D6CDC}" dt="2023-06-07T22:56:01.766" v="149" actId="20577"/>
        <pc:sldMkLst>
          <pc:docMk/>
          <pc:sldMk cId="1348379463" sldId="272"/>
        </pc:sldMkLst>
        <pc:graphicFrameChg chg="modGraphic">
          <ac:chgData name="Ella Aho" userId="S::dbutle48@slcc.edu::20880805-604c-4e59-b21c-3a7bc363e0e7" providerId="AD" clId="Web-{853A18D0-6B7B-6275-DBD7-8B6CC70D6CDC}" dt="2023-06-07T22:56:01.766" v="149" actId="20577"/>
          <ac:graphicFrameMkLst>
            <pc:docMk/>
            <pc:sldMk cId="1348379463" sldId="272"/>
            <ac:graphicFrameMk id="3" creationId="{2879985D-DBA0-458B-9D6F-C7F583964639}"/>
          </ac:graphicFrameMkLst>
        </pc:graphicFrameChg>
      </pc:sldChg>
      <pc:sldChg chg="modSp">
        <pc:chgData name="Ella Aho" userId="S::dbutle48@slcc.edu::20880805-604c-4e59-b21c-3a7bc363e0e7" providerId="AD" clId="Web-{853A18D0-6B7B-6275-DBD7-8B6CC70D6CDC}" dt="2023-06-07T23:00:26.770" v="330" actId="20577"/>
        <pc:sldMkLst>
          <pc:docMk/>
          <pc:sldMk cId="2159162014" sldId="273"/>
        </pc:sldMkLst>
        <pc:graphicFrameChg chg="modGraphic">
          <ac:chgData name="Ella Aho" userId="S::dbutle48@slcc.edu::20880805-604c-4e59-b21c-3a7bc363e0e7" providerId="AD" clId="Web-{853A18D0-6B7B-6275-DBD7-8B6CC70D6CDC}" dt="2023-06-07T23:00:26.770" v="330" actId="20577"/>
          <ac:graphicFrameMkLst>
            <pc:docMk/>
            <pc:sldMk cId="2159162014" sldId="273"/>
            <ac:graphicFrameMk id="3" creationId="{AD5A5351-EC0F-458B-858A-95511F36DC6E}"/>
          </ac:graphicFrameMkLst>
        </pc:graphicFrameChg>
      </pc:sldChg>
    </pc:docChg>
  </pc:docChgLst>
  <pc:docChgLst>
    <pc:chgData name="Ella Aho" userId="S::dbutle48@slcc.edu::20880805-604c-4e59-b21c-3a7bc363e0e7" providerId="AD" clId="Web-{99F8F9CB-EF4E-C9CC-95AD-B57C132735EB}"/>
    <pc:docChg chg="modSld">
      <pc:chgData name="Ella Aho" userId="S::dbutle48@slcc.edu::20880805-604c-4e59-b21c-3a7bc363e0e7" providerId="AD" clId="Web-{99F8F9CB-EF4E-C9CC-95AD-B57C132735EB}" dt="2023-02-02T17:53:05.099" v="9" actId="1076"/>
      <pc:docMkLst>
        <pc:docMk/>
      </pc:docMkLst>
      <pc:sldChg chg="addSp delSp modSp">
        <pc:chgData name="Ella Aho" userId="S::dbutle48@slcc.edu::20880805-604c-4e59-b21c-3a7bc363e0e7" providerId="AD" clId="Web-{99F8F9CB-EF4E-C9CC-95AD-B57C132735EB}" dt="2023-02-02T17:53:05.099" v="9" actId="1076"/>
        <pc:sldMkLst>
          <pc:docMk/>
          <pc:sldMk cId="1498689387" sldId="265"/>
        </pc:sldMkLst>
        <pc:picChg chg="add del mod">
          <ac:chgData name="Ella Aho" userId="S::dbutle48@slcc.edu::20880805-604c-4e59-b21c-3a7bc363e0e7" providerId="AD" clId="Web-{99F8F9CB-EF4E-C9CC-95AD-B57C132735EB}" dt="2023-02-02T17:52:54.958" v="4"/>
          <ac:picMkLst>
            <pc:docMk/>
            <pc:sldMk cId="1498689387" sldId="265"/>
            <ac:picMk id="2" creationId="{27865179-8B0C-B62C-42EE-80DF987B6D73}"/>
          </ac:picMkLst>
        </pc:picChg>
        <pc:picChg chg="del">
          <ac:chgData name="Ella Aho" userId="S::dbutle48@slcc.edu::20880805-604c-4e59-b21c-3a7bc363e0e7" providerId="AD" clId="Web-{99F8F9CB-EF4E-C9CC-95AD-B57C132735EB}" dt="2023-02-02T17:52:12.332" v="0"/>
          <ac:picMkLst>
            <pc:docMk/>
            <pc:sldMk cId="1498689387" sldId="265"/>
            <ac:picMk id="3" creationId="{ACA716F7-DCF1-26BE-B217-BAFEE4C49C59}"/>
          </ac:picMkLst>
        </pc:picChg>
        <pc:picChg chg="add mod">
          <ac:chgData name="Ella Aho" userId="S::dbutle48@slcc.edu::20880805-604c-4e59-b21c-3a7bc363e0e7" providerId="AD" clId="Web-{99F8F9CB-EF4E-C9CC-95AD-B57C132735EB}" dt="2023-02-02T17:53:05.099" v="9" actId="1076"/>
          <ac:picMkLst>
            <pc:docMk/>
            <pc:sldMk cId="1498689387" sldId="265"/>
            <ac:picMk id="4" creationId="{98096A91-A930-F035-A3C9-FDF06680221D}"/>
          </ac:picMkLst>
        </pc:picChg>
      </pc:sldChg>
    </pc:docChg>
  </pc:docChgLst>
  <pc:docChgLst>
    <pc:chgData name="Ella Aho" userId="S::dbutle48@slcc.edu::20880805-604c-4e59-b21c-3a7bc363e0e7" providerId="AD" clId="Web-{99DF6419-CA26-F7B3-B646-044745E53CC1}"/>
    <pc:docChg chg="delSld modSld">
      <pc:chgData name="Ella Aho" userId="S::dbutle48@slcc.edu::20880805-604c-4e59-b21c-3a7bc363e0e7" providerId="AD" clId="Web-{99DF6419-CA26-F7B3-B646-044745E53CC1}" dt="2023-08-25T16:58:06.749" v="141" actId="20577"/>
      <pc:docMkLst>
        <pc:docMk/>
      </pc:docMkLst>
      <pc:sldChg chg="addSp delSp modSp">
        <pc:chgData name="Ella Aho" userId="S::dbutle48@slcc.edu::20880805-604c-4e59-b21c-3a7bc363e0e7" providerId="AD" clId="Web-{99DF6419-CA26-F7B3-B646-044745E53CC1}" dt="2023-08-25T16:58:06.749" v="141" actId="20577"/>
        <pc:sldMkLst>
          <pc:docMk/>
          <pc:sldMk cId="1498689387" sldId="265"/>
        </pc:sldMkLst>
        <pc:spChg chg="mod ord">
          <ac:chgData name="Ella Aho" userId="S::dbutle48@slcc.edu::20880805-604c-4e59-b21c-3a7bc363e0e7" providerId="AD" clId="Web-{99DF6419-CA26-F7B3-B646-044745E53CC1}" dt="2023-08-25T16:58:06.749" v="141" actId="20577"/>
          <ac:spMkLst>
            <pc:docMk/>
            <pc:sldMk cId="1498689387" sldId="265"/>
            <ac:spMk id="8" creationId="{D41FD46B-952A-7916-68C1-DC5505FC7D8A}"/>
          </ac:spMkLst>
        </pc:spChg>
        <pc:spChg chg="del">
          <ac:chgData name="Ella Aho" userId="S::dbutle48@slcc.edu::20880805-604c-4e59-b21c-3a7bc363e0e7" providerId="AD" clId="Web-{99DF6419-CA26-F7B3-B646-044745E53CC1}" dt="2023-08-25T16:57:57.436" v="139"/>
          <ac:spMkLst>
            <pc:docMk/>
            <pc:sldMk cId="1498689387" sldId="265"/>
            <ac:spMk id="20" creationId="{4A2CDD46-5BD9-01E7-F42C-8B0D6AB8CBBA}"/>
          </ac:spMkLst>
        </pc:spChg>
        <pc:spChg chg="add">
          <ac:chgData name="Ella Aho" userId="S::dbutle48@slcc.edu::20880805-604c-4e59-b21c-3a7bc363e0e7" providerId="AD" clId="Web-{99DF6419-CA26-F7B3-B646-044745E53CC1}" dt="2023-08-25T16:57:57.436" v="139"/>
          <ac:spMkLst>
            <pc:docMk/>
            <pc:sldMk cId="1498689387" sldId="265"/>
            <ac:spMk id="25" creationId="{FC03AF5A-4E39-F3B0-2486-8E324FBDD6E0}"/>
          </ac:spMkLst>
        </pc:spChg>
        <pc:picChg chg="del">
          <ac:chgData name="Ella Aho" userId="S::dbutle48@slcc.edu::20880805-604c-4e59-b21c-3a7bc363e0e7" providerId="AD" clId="Web-{99DF6419-CA26-F7B3-B646-044745E53CC1}" dt="2023-08-25T15:52:54.219" v="0"/>
          <ac:picMkLst>
            <pc:docMk/>
            <pc:sldMk cId="1498689387" sldId="265"/>
            <ac:picMk id="2" creationId="{AA742408-A849-0AB8-C984-F48893C128B8}"/>
          </ac:picMkLst>
        </pc:picChg>
        <pc:picChg chg="add mod">
          <ac:chgData name="Ella Aho" userId="S::dbutle48@slcc.edu::20880805-604c-4e59-b21c-3a7bc363e0e7" providerId="AD" clId="Web-{99DF6419-CA26-F7B3-B646-044745E53CC1}" dt="2023-08-25T16:57:57.436" v="139"/>
          <ac:picMkLst>
            <pc:docMk/>
            <pc:sldMk cId="1498689387" sldId="265"/>
            <ac:picMk id="2" creationId="{E2ACDD1A-CF87-B9DF-2793-3428F97C6019}"/>
          </ac:picMkLst>
        </pc:picChg>
      </pc:sldChg>
      <pc:sldChg chg="modSp">
        <pc:chgData name="Ella Aho" userId="S::dbutle48@slcc.edu::20880805-604c-4e59-b21c-3a7bc363e0e7" providerId="AD" clId="Web-{99DF6419-CA26-F7B3-B646-044745E53CC1}" dt="2023-08-25T15:54:52.415" v="55" actId="20577"/>
        <pc:sldMkLst>
          <pc:docMk/>
          <pc:sldMk cId="2458029847" sldId="266"/>
        </pc:sldMkLst>
        <pc:spChg chg="mod">
          <ac:chgData name="Ella Aho" userId="S::dbutle48@slcc.edu::20880805-604c-4e59-b21c-3a7bc363e0e7" providerId="AD" clId="Web-{99DF6419-CA26-F7B3-B646-044745E53CC1}" dt="2023-08-25T15:53:13.111" v="12" actId="20577"/>
          <ac:spMkLst>
            <pc:docMk/>
            <pc:sldMk cId="2458029847" sldId="266"/>
            <ac:spMk id="5" creationId="{046B9F1B-7651-42E9-9FC9-89222F2A11D0}"/>
          </ac:spMkLst>
        </pc:spChg>
        <pc:graphicFrameChg chg="modGraphic">
          <ac:chgData name="Ella Aho" userId="S::dbutle48@slcc.edu::20880805-604c-4e59-b21c-3a7bc363e0e7" providerId="AD" clId="Web-{99DF6419-CA26-F7B3-B646-044745E53CC1}" dt="2023-08-25T15:54:52.415" v="55" actId="20577"/>
          <ac:graphicFrameMkLst>
            <pc:docMk/>
            <pc:sldMk cId="2458029847" sldId="266"/>
            <ac:graphicFrameMk id="9" creationId="{695DFC33-781F-4157-B2F5-08C9C763E3E4}"/>
          </ac:graphicFrameMkLst>
        </pc:graphicFrameChg>
      </pc:sldChg>
      <pc:sldChg chg="del">
        <pc:chgData name="Ella Aho" userId="S::dbutle48@slcc.edu::20880805-604c-4e59-b21c-3a7bc363e0e7" providerId="AD" clId="Web-{99DF6419-CA26-F7B3-B646-044745E53CC1}" dt="2023-08-25T15:54:56.790" v="56"/>
        <pc:sldMkLst>
          <pc:docMk/>
          <pc:sldMk cId="537345966" sldId="267"/>
        </pc:sldMkLst>
      </pc:sldChg>
      <pc:sldChg chg="modSp">
        <pc:chgData name="Ella Aho" userId="S::dbutle48@slcc.edu::20880805-604c-4e59-b21c-3a7bc363e0e7" providerId="AD" clId="Web-{99DF6419-CA26-F7B3-B646-044745E53CC1}" dt="2023-08-25T15:55:40.528" v="72" actId="20577"/>
        <pc:sldMkLst>
          <pc:docMk/>
          <pc:sldMk cId="1972335943" sldId="268"/>
        </pc:sldMkLst>
        <pc:graphicFrameChg chg="modGraphic">
          <ac:chgData name="Ella Aho" userId="S::dbutle48@slcc.edu::20880805-604c-4e59-b21c-3a7bc363e0e7" providerId="AD" clId="Web-{99DF6419-CA26-F7B3-B646-044745E53CC1}" dt="2023-08-25T15:55:40.528" v="72" actId="20577"/>
          <ac:graphicFrameMkLst>
            <pc:docMk/>
            <pc:sldMk cId="1972335943" sldId="268"/>
            <ac:graphicFrameMk id="3" creationId="{8DBB4C39-FF37-43B2-BE41-F18B10F17365}"/>
          </ac:graphicFrameMkLst>
        </pc:graphicFrameChg>
      </pc:sldChg>
      <pc:sldChg chg="modSp">
        <pc:chgData name="Ella Aho" userId="S::dbutle48@slcc.edu::20880805-604c-4e59-b21c-3a7bc363e0e7" providerId="AD" clId="Web-{99DF6419-CA26-F7B3-B646-044745E53CC1}" dt="2023-08-25T15:56:51.689" v="93" actId="20577"/>
        <pc:sldMkLst>
          <pc:docMk/>
          <pc:sldMk cId="673651687" sldId="271"/>
        </pc:sldMkLst>
        <pc:graphicFrameChg chg="modGraphic">
          <ac:chgData name="Ella Aho" userId="S::dbutle48@slcc.edu::20880805-604c-4e59-b21c-3a7bc363e0e7" providerId="AD" clId="Web-{99DF6419-CA26-F7B3-B646-044745E53CC1}" dt="2023-08-25T15:56:51.689" v="93" actId="20577"/>
          <ac:graphicFrameMkLst>
            <pc:docMk/>
            <pc:sldMk cId="673651687" sldId="271"/>
            <ac:graphicFrameMk id="3" creationId="{713B23BF-E925-437D-9A0A-6826C20826EC}"/>
          </ac:graphicFrameMkLst>
        </pc:graphicFrameChg>
      </pc:sldChg>
      <pc:sldChg chg="modSp">
        <pc:chgData name="Ella Aho" userId="S::dbutle48@slcc.edu::20880805-604c-4e59-b21c-3a7bc363e0e7" providerId="AD" clId="Web-{99DF6419-CA26-F7B3-B646-044745E53CC1}" dt="2023-08-25T15:57:44.084" v="122" actId="20577"/>
        <pc:sldMkLst>
          <pc:docMk/>
          <pc:sldMk cId="1348379463" sldId="272"/>
        </pc:sldMkLst>
        <pc:graphicFrameChg chg="modGraphic">
          <ac:chgData name="Ella Aho" userId="S::dbutle48@slcc.edu::20880805-604c-4e59-b21c-3a7bc363e0e7" providerId="AD" clId="Web-{99DF6419-CA26-F7B3-B646-044745E53CC1}" dt="2023-08-25T15:57:44.084" v="122" actId="20577"/>
          <ac:graphicFrameMkLst>
            <pc:docMk/>
            <pc:sldMk cId="1348379463" sldId="272"/>
            <ac:graphicFrameMk id="3" creationId="{2879985D-DBA0-458B-9D6F-C7F583964639}"/>
          </ac:graphicFrameMkLst>
        </pc:graphicFrameChg>
      </pc:sldChg>
      <pc:sldChg chg="modSp">
        <pc:chgData name="Ella Aho" userId="S::dbutle48@slcc.edu::20880805-604c-4e59-b21c-3a7bc363e0e7" providerId="AD" clId="Web-{99DF6419-CA26-F7B3-B646-044745E53CC1}" dt="2023-08-25T15:58:24.727" v="137" actId="20577"/>
        <pc:sldMkLst>
          <pc:docMk/>
          <pc:sldMk cId="2159162014" sldId="273"/>
        </pc:sldMkLst>
        <pc:graphicFrameChg chg="modGraphic">
          <ac:chgData name="Ella Aho" userId="S::dbutle48@slcc.edu::20880805-604c-4e59-b21c-3a7bc363e0e7" providerId="AD" clId="Web-{99DF6419-CA26-F7B3-B646-044745E53CC1}" dt="2023-08-25T15:58:24.727" v="137" actId="20577"/>
          <ac:graphicFrameMkLst>
            <pc:docMk/>
            <pc:sldMk cId="2159162014" sldId="273"/>
            <ac:graphicFrameMk id="3" creationId="{AD5A5351-EC0F-458B-858A-95511F36DC6E}"/>
          </ac:graphicFrameMkLst>
        </pc:graphicFrameChg>
      </pc:sldChg>
      <pc:sldChg chg="del">
        <pc:chgData name="Ella Aho" userId="S::dbutle48@slcc.edu::20880805-604c-4e59-b21c-3a7bc363e0e7" providerId="AD" clId="Web-{99DF6419-CA26-F7B3-B646-044745E53CC1}" dt="2023-08-25T15:57:50.397" v="123"/>
        <pc:sldMkLst>
          <pc:docMk/>
          <pc:sldMk cId="259141646" sldId="275"/>
        </pc:sldMkLst>
      </pc:sldChg>
    </pc:docChg>
  </pc:docChgLst>
  <pc:docChgLst>
    <pc:chgData name="Ella Aho" userId="S::dbutle48@slcc.edu::20880805-604c-4e59-b21c-3a7bc363e0e7" providerId="AD" clId="Web-{94606445-7008-F28D-84F7-C9D4E9A08D09}"/>
    <pc:docChg chg="modSld">
      <pc:chgData name="Ella Aho" userId="S::dbutle48@slcc.edu::20880805-604c-4e59-b21c-3a7bc363e0e7" providerId="AD" clId="Web-{94606445-7008-F28D-84F7-C9D4E9A08D09}" dt="2022-10-05T14:53:30.437" v="41" actId="20577"/>
      <pc:docMkLst>
        <pc:docMk/>
      </pc:docMkLst>
      <pc:sldChg chg="modSp">
        <pc:chgData name="Ella Aho" userId="S::dbutle48@slcc.edu::20880805-604c-4e59-b21c-3a7bc363e0e7" providerId="AD" clId="Web-{94606445-7008-F28D-84F7-C9D4E9A08D09}" dt="2022-10-05T14:53:30.437" v="41" actId="20577"/>
        <pc:sldMkLst>
          <pc:docMk/>
          <pc:sldMk cId="1972335943" sldId="268"/>
        </pc:sldMkLst>
        <pc:graphicFrameChg chg="modGraphic">
          <ac:chgData name="Ella Aho" userId="S::dbutle48@slcc.edu::20880805-604c-4e59-b21c-3a7bc363e0e7" providerId="AD" clId="Web-{94606445-7008-F28D-84F7-C9D4E9A08D09}" dt="2022-10-05T14:53:30.437" v="41" actId="20577"/>
          <ac:graphicFrameMkLst>
            <pc:docMk/>
            <pc:sldMk cId="1972335943" sldId="268"/>
            <ac:graphicFrameMk id="3" creationId="{8DBB4C39-FF37-43B2-BE41-F18B10F17365}"/>
          </ac:graphicFrameMkLst>
        </pc:graphicFrameChg>
      </pc:sldChg>
      <pc:sldChg chg="modSp">
        <pc:chgData name="Ella Aho" userId="S::dbutle48@slcc.edu::20880805-604c-4e59-b21c-3a7bc363e0e7" providerId="AD" clId="Web-{94606445-7008-F28D-84F7-C9D4E9A08D09}" dt="2022-10-05T14:29:13" v="35" actId="20577"/>
        <pc:sldMkLst>
          <pc:docMk/>
          <pc:sldMk cId="2159162014" sldId="273"/>
        </pc:sldMkLst>
        <pc:graphicFrameChg chg="modGraphic">
          <ac:chgData name="Ella Aho" userId="S::dbutle48@slcc.edu::20880805-604c-4e59-b21c-3a7bc363e0e7" providerId="AD" clId="Web-{94606445-7008-F28D-84F7-C9D4E9A08D09}" dt="2022-10-05T14:29:13" v="35" actId="20577"/>
          <ac:graphicFrameMkLst>
            <pc:docMk/>
            <pc:sldMk cId="2159162014" sldId="273"/>
            <ac:graphicFrameMk id="3" creationId="{AD5A5351-EC0F-458B-858A-95511F36DC6E}"/>
          </ac:graphicFrameMkLst>
        </pc:graphicFrameChg>
      </pc:sldChg>
    </pc:docChg>
  </pc:docChgLst>
  <pc:docChgLst>
    <pc:chgData name="Ella Aho" userId="S::dbutle48@slcc.edu::20880805-604c-4e59-b21c-3a7bc363e0e7" providerId="AD" clId="Web-{1B034E49-9D2F-EBFC-73DE-610FF2C3AEF3}"/>
    <pc:docChg chg="modSld">
      <pc:chgData name="Ella Aho" userId="S::dbutle48@slcc.edu::20880805-604c-4e59-b21c-3a7bc363e0e7" providerId="AD" clId="Web-{1B034E49-9D2F-EBFC-73DE-610FF2C3AEF3}" dt="2023-02-03T15:52:26.039" v="12" actId="20577"/>
      <pc:docMkLst>
        <pc:docMk/>
      </pc:docMkLst>
      <pc:sldChg chg="modSp">
        <pc:chgData name="Ella Aho" userId="S::dbutle48@slcc.edu::20880805-604c-4e59-b21c-3a7bc363e0e7" providerId="AD" clId="Web-{1B034E49-9D2F-EBFC-73DE-610FF2C3AEF3}" dt="2023-02-03T15:52:26.039" v="12" actId="20577"/>
        <pc:sldMkLst>
          <pc:docMk/>
          <pc:sldMk cId="1348379463" sldId="272"/>
        </pc:sldMkLst>
        <pc:graphicFrameChg chg="modGraphic">
          <ac:chgData name="Ella Aho" userId="S::dbutle48@slcc.edu::20880805-604c-4e59-b21c-3a7bc363e0e7" providerId="AD" clId="Web-{1B034E49-9D2F-EBFC-73DE-610FF2C3AEF3}" dt="2023-02-03T15:52:26.039" v="12" actId="20577"/>
          <ac:graphicFrameMkLst>
            <pc:docMk/>
            <pc:sldMk cId="1348379463" sldId="272"/>
            <ac:graphicFrameMk id="3" creationId="{2879985D-DBA0-458B-9D6F-C7F583964639}"/>
          </ac:graphicFrameMkLst>
        </pc:graphicFrameChg>
      </pc:sldChg>
    </pc:docChg>
  </pc:docChgLst>
  <pc:docChgLst>
    <pc:chgData name="Ella Aho" userId="S::dbutle48@slcc.edu::20880805-604c-4e59-b21c-3a7bc363e0e7" providerId="AD" clId="Web-{00E4568B-606D-95A5-9177-558B12ADC4E5}"/>
    <pc:docChg chg="addSld modSld">
      <pc:chgData name="Ella Aho" userId="S::dbutle48@slcc.edu::20880805-604c-4e59-b21c-3a7bc363e0e7" providerId="AD" clId="Web-{00E4568B-606D-95A5-9177-558B12ADC4E5}" dt="2023-02-03T16:18:16.838" v="155"/>
      <pc:docMkLst>
        <pc:docMk/>
      </pc:docMkLst>
      <pc:sldChg chg="modSp">
        <pc:chgData name="Ella Aho" userId="S::dbutle48@slcc.edu::20880805-604c-4e59-b21c-3a7bc363e0e7" providerId="AD" clId="Web-{00E4568B-606D-95A5-9177-558B12ADC4E5}" dt="2023-02-03T16:06:18.423" v="136" actId="20577"/>
        <pc:sldMkLst>
          <pc:docMk/>
          <pc:sldMk cId="2458029847" sldId="266"/>
        </pc:sldMkLst>
        <pc:graphicFrameChg chg="modGraphic">
          <ac:chgData name="Ella Aho" userId="S::dbutle48@slcc.edu::20880805-604c-4e59-b21c-3a7bc363e0e7" providerId="AD" clId="Web-{00E4568B-606D-95A5-9177-558B12ADC4E5}" dt="2023-02-03T16:06:18.423" v="136" actId="20577"/>
          <ac:graphicFrameMkLst>
            <pc:docMk/>
            <pc:sldMk cId="2458029847" sldId="266"/>
            <ac:graphicFrameMk id="9" creationId="{695DFC33-781F-4157-B2F5-08C9C763E3E4}"/>
          </ac:graphicFrameMkLst>
        </pc:graphicFrameChg>
      </pc:sldChg>
      <pc:sldChg chg="modSp">
        <pc:chgData name="Ella Aho" userId="S::dbutle48@slcc.edu::20880805-604c-4e59-b21c-3a7bc363e0e7" providerId="AD" clId="Web-{00E4568B-606D-95A5-9177-558B12ADC4E5}" dt="2023-02-03T16:07:54.221" v="141" actId="20577"/>
        <pc:sldMkLst>
          <pc:docMk/>
          <pc:sldMk cId="1972335943" sldId="268"/>
        </pc:sldMkLst>
        <pc:graphicFrameChg chg="modGraphic">
          <ac:chgData name="Ella Aho" userId="S::dbutle48@slcc.edu::20880805-604c-4e59-b21c-3a7bc363e0e7" providerId="AD" clId="Web-{00E4568B-606D-95A5-9177-558B12ADC4E5}" dt="2023-02-03T16:07:54.221" v="141" actId="20577"/>
          <ac:graphicFrameMkLst>
            <pc:docMk/>
            <pc:sldMk cId="1972335943" sldId="268"/>
            <ac:graphicFrameMk id="3" creationId="{8DBB4C39-FF37-43B2-BE41-F18B10F17365}"/>
          </ac:graphicFrameMkLst>
        </pc:graphicFrameChg>
      </pc:sldChg>
      <pc:sldChg chg="modSp">
        <pc:chgData name="Ella Aho" userId="S::dbutle48@slcc.edu::20880805-604c-4e59-b21c-3a7bc363e0e7" providerId="AD" clId="Web-{00E4568B-606D-95A5-9177-558B12ADC4E5}" dt="2023-02-03T15:54:51.192" v="46" actId="20577"/>
        <pc:sldMkLst>
          <pc:docMk/>
          <pc:sldMk cId="1348379463" sldId="272"/>
        </pc:sldMkLst>
        <pc:graphicFrameChg chg="modGraphic">
          <ac:chgData name="Ella Aho" userId="S::dbutle48@slcc.edu::20880805-604c-4e59-b21c-3a7bc363e0e7" providerId="AD" clId="Web-{00E4568B-606D-95A5-9177-558B12ADC4E5}" dt="2023-02-03T15:54:51.192" v="46" actId="20577"/>
          <ac:graphicFrameMkLst>
            <pc:docMk/>
            <pc:sldMk cId="1348379463" sldId="272"/>
            <ac:graphicFrameMk id="3" creationId="{2879985D-DBA0-458B-9D6F-C7F583964639}"/>
          </ac:graphicFrameMkLst>
        </pc:graphicFrameChg>
      </pc:sldChg>
      <pc:sldChg chg="modSp">
        <pc:chgData name="Ella Aho" userId="S::dbutle48@slcc.edu::20880805-604c-4e59-b21c-3a7bc363e0e7" providerId="AD" clId="Web-{00E4568B-606D-95A5-9177-558B12ADC4E5}" dt="2023-02-03T15:57:38.619" v="56" actId="20577"/>
        <pc:sldMkLst>
          <pc:docMk/>
          <pc:sldMk cId="2159162014" sldId="273"/>
        </pc:sldMkLst>
        <pc:graphicFrameChg chg="modGraphic">
          <ac:chgData name="Ella Aho" userId="S::dbutle48@slcc.edu::20880805-604c-4e59-b21c-3a7bc363e0e7" providerId="AD" clId="Web-{00E4568B-606D-95A5-9177-558B12ADC4E5}" dt="2023-02-03T15:57:38.619" v="56" actId="20577"/>
          <ac:graphicFrameMkLst>
            <pc:docMk/>
            <pc:sldMk cId="2159162014" sldId="273"/>
            <ac:graphicFrameMk id="3" creationId="{AD5A5351-EC0F-458B-858A-95511F36DC6E}"/>
          </ac:graphicFrameMkLst>
        </pc:graphicFrameChg>
      </pc:sldChg>
      <pc:sldChg chg="modSp add replId">
        <pc:chgData name="Ella Aho" userId="S::dbutle48@slcc.edu::20880805-604c-4e59-b21c-3a7bc363e0e7" providerId="AD" clId="Web-{00E4568B-606D-95A5-9177-558B12ADC4E5}" dt="2023-02-03T16:18:16.838" v="155"/>
        <pc:sldMkLst>
          <pc:docMk/>
          <pc:sldMk cId="4120436916" sldId="276"/>
        </pc:sldMkLst>
        <pc:spChg chg="mod">
          <ac:chgData name="Ella Aho" userId="S::dbutle48@slcc.edu::20880805-604c-4e59-b21c-3a7bc363e0e7" providerId="AD" clId="Web-{00E4568B-606D-95A5-9177-558B12ADC4E5}" dt="2023-02-03T16:16:05.602" v="145" actId="20577"/>
          <ac:spMkLst>
            <pc:docMk/>
            <pc:sldMk cId="4120436916" sldId="276"/>
            <ac:spMk id="6" creationId="{47E69FA5-A3A7-4BD3-98DF-B22CE0DA5932}"/>
          </ac:spMkLst>
        </pc:spChg>
        <pc:spChg chg="mod">
          <ac:chgData name="Ella Aho" userId="S::dbutle48@slcc.edu::20880805-604c-4e59-b21c-3a7bc363e0e7" providerId="AD" clId="Web-{00E4568B-606D-95A5-9177-558B12ADC4E5}" dt="2023-02-03T16:17:20.775" v="154" actId="20577"/>
          <ac:spMkLst>
            <pc:docMk/>
            <pc:sldMk cId="4120436916" sldId="276"/>
            <ac:spMk id="12" creationId="{5809643F-1153-418B-BF59-4F5DDFF99B2D}"/>
          </ac:spMkLst>
        </pc:spChg>
        <pc:picChg chg="mod">
          <ac:chgData name="Ella Aho" userId="S::dbutle48@slcc.edu::20880805-604c-4e59-b21c-3a7bc363e0e7" providerId="AD" clId="Web-{00E4568B-606D-95A5-9177-558B12ADC4E5}" dt="2023-02-03T16:18:16.838" v="155"/>
          <ac:picMkLst>
            <pc:docMk/>
            <pc:sldMk cId="4120436916" sldId="276"/>
            <ac:picMk id="8" creationId="{97D81CBC-AC76-4853-B256-99EC15707B8F}"/>
          </ac:picMkLst>
        </pc:picChg>
      </pc:sldChg>
    </pc:docChg>
  </pc:docChgLst>
  <pc:docChgLst>
    <pc:chgData name="Ella Aho" userId="S::dbutle48@slcc.edu::20880805-604c-4e59-b21c-3a7bc363e0e7" providerId="AD" clId="Web-{85A0490D-521A-AD7D-FA71-14D309B9E43F}"/>
    <pc:docChg chg="addSld modSld">
      <pc:chgData name="Ella Aho" userId="S::dbutle48@slcc.edu::20880805-604c-4e59-b21c-3a7bc363e0e7" providerId="AD" clId="Web-{85A0490D-521A-AD7D-FA71-14D309B9E43F}" dt="2023-02-02T17:33:13.791" v="208" actId="20577"/>
      <pc:docMkLst>
        <pc:docMk/>
      </pc:docMkLst>
      <pc:sldChg chg="addSp delSp modSp">
        <pc:chgData name="Ella Aho" userId="S::dbutle48@slcc.edu::20880805-604c-4e59-b21c-3a7bc363e0e7" providerId="AD" clId="Web-{85A0490D-521A-AD7D-FA71-14D309B9E43F}" dt="2023-02-02T17:01:35.144" v="45" actId="1076"/>
        <pc:sldMkLst>
          <pc:docMk/>
          <pc:sldMk cId="1498689387" sldId="265"/>
        </pc:sldMkLst>
        <pc:spChg chg="mod ord">
          <ac:chgData name="Ella Aho" userId="S::dbutle48@slcc.edu::20880805-604c-4e59-b21c-3a7bc363e0e7" providerId="AD" clId="Web-{85A0490D-521A-AD7D-FA71-14D309B9E43F}" dt="2023-02-02T17:00:57.924" v="40" actId="20577"/>
          <ac:spMkLst>
            <pc:docMk/>
            <pc:sldMk cId="1498689387" sldId="265"/>
            <ac:spMk id="8" creationId="{D41FD46B-952A-7916-68C1-DC5505FC7D8A}"/>
          </ac:spMkLst>
        </pc:spChg>
        <pc:spChg chg="del">
          <ac:chgData name="Ella Aho" userId="S::dbutle48@slcc.edu::20880805-604c-4e59-b21c-3a7bc363e0e7" providerId="AD" clId="Web-{85A0490D-521A-AD7D-FA71-14D309B9E43F}" dt="2023-02-02T17:00:48.377" v="37"/>
          <ac:spMkLst>
            <pc:docMk/>
            <pc:sldMk cId="1498689387" sldId="265"/>
            <ac:spMk id="10" creationId="{89C8A6A6-30BD-D688-D684-7591B8F2DF60}"/>
          </ac:spMkLst>
        </pc:spChg>
        <pc:spChg chg="add">
          <ac:chgData name="Ella Aho" userId="S::dbutle48@slcc.edu::20880805-604c-4e59-b21c-3a7bc363e0e7" providerId="AD" clId="Web-{85A0490D-521A-AD7D-FA71-14D309B9E43F}" dt="2023-02-02T17:00:48.377" v="37"/>
          <ac:spMkLst>
            <pc:docMk/>
            <pc:sldMk cId="1498689387" sldId="265"/>
            <ac:spMk id="15" creationId="{A696BE3A-14E3-7488-B542-C33866739E7A}"/>
          </ac:spMkLst>
        </pc:spChg>
        <pc:picChg chg="add del mod">
          <ac:chgData name="Ella Aho" userId="S::dbutle48@slcc.edu::20880805-604c-4e59-b21c-3a7bc363e0e7" providerId="AD" clId="Web-{85A0490D-521A-AD7D-FA71-14D309B9E43F}" dt="2023-02-02T17:01:22.581" v="41"/>
          <ac:picMkLst>
            <pc:docMk/>
            <pc:sldMk cId="1498689387" sldId="265"/>
            <ac:picMk id="2" creationId="{82D72B71-F336-9AEE-98A2-B4FD85F2ED9A}"/>
          </ac:picMkLst>
        </pc:picChg>
        <pc:picChg chg="del">
          <ac:chgData name="Ella Aho" userId="S::dbutle48@slcc.edu::20880805-604c-4e59-b21c-3a7bc363e0e7" providerId="AD" clId="Web-{85A0490D-521A-AD7D-FA71-14D309B9E43F}" dt="2023-02-02T16:28:52.509" v="0"/>
          <ac:picMkLst>
            <pc:docMk/>
            <pc:sldMk cId="1498689387" sldId="265"/>
            <ac:picMk id="3" creationId="{70BB3731-3FD1-4E4E-9654-D3DF59C58221}"/>
          </ac:picMkLst>
        </pc:picChg>
        <pc:picChg chg="add mod">
          <ac:chgData name="Ella Aho" userId="S::dbutle48@slcc.edu::20880805-604c-4e59-b21c-3a7bc363e0e7" providerId="AD" clId="Web-{85A0490D-521A-AD7D-FA71-14D309B9E43F}" dt="2023-02-02T17:01:35.144" v="45" actId="1076"/>
          <ac:picMkLst>
            <pc:docMk/>
            <pc:sldMk cId="1498689387" sldId="265"/>
            <ac:picMk id="3" creationId="{ACA716F7-DCF1-26BE-B217-BAFEE4C49C59}"/>
          </ac:picMkLst>
        </pc:picChg>
      </pc:sldChg>
      <pc:sldChg chg="modSp">
        <pc:chgData name="Ella Aho" userId="S::dbutle48@slcc.edu::20880805-604c-4e59-b21c-3a7bc363e0e7" providerId="AD" clId="Web-{85A0490D-521A-AD7D-FA71-14D309B9E43F}" dt="2023-02-02T16:29:05.306" v="2" actId="20577"/>
        <pc:sldMkLst>
          <pc:docMk/>
          <pc:sldMk cId="2458029847" sldId="266"/>
        </pc:sldMkLst>
        <pc:spChg chg="mod">
          <ac:chgData name="Ella Aho" userId="S::dbutle48@slcc.edu::20880805-604c-4e59-b21c-3a7bc363e0e7" providerId="AD" clId="Web-{85A0490D-521A-AD7D-FA71-14D309B9E43F}" dt="2023-02-02T16:29:05.306" v="2" actId="20577"/>
          <ac:spMkLst>
            <pc:docMk/>
            <pc:sldMk cId="2458029847" sldId="266"/>
            <ac:spMk id="5" creationId="{046B9F1B-7651-42E9-9FC9-89222F2A11D0}"/>
          </ac:spMkLst>
        </pc:spChg>
      </pc:sldChg>
      <pc:sldChg chg="modSp">
        <pc:chgData name="Ella Aho" userId="S::dbutle48@slcc.edu::20880805-604c-4e59-b21c-3a7bc363e0e7" providerId="AD" clId="Web-{85A0490D-521A-AD7D-FA71-14D309B9E43F}" dt="2023-02-02T16:30:11.135" v="24" actId="20577"/>
        <pc:sldMkLst>
          <pc:docMk/>
          <pc:sldMk cId="1972335943" sldId="268"/>
        </pc:sldMkLst>
        <pc:graphicFrameChg chg="modGraphic">
          <ac:chgData name="Ella Aho" userId="S::dbutle48@slcc.edu::20880805-604c-4e59-b21c-3a7bc363e0e7" providerId="AD" clId="Web-{85A0490D-521A-AD7D-FA71-14D309B9E43F}" dt="2023-02-02T16:30:11.135" v="24" actId="20577"/>
          <ac:graphicFrameMkLst>
            <pc:docMk/>
            <pc:sldMk cId="1972335943" sldId="268"/>
            <ac:graphicFrameMk id="3" creationId="{8DBB4C39-FF37-43B2-BE41-F18B10F17365}"/>
          </ac:graphicFrameMkLst>
        </pc:graphicFrameChg>
      </pc:sldChg>
      <pc:sldChg chg="modSp">
        <pc:chgData name="Ella Aho" userId="S::dbutle48@slcc.edu::20880805-604c-4e59-b21c-3a7bc363e0e7" providerId="AD" clId="Web-{85A0490D-521A-AD7D-FA71-14D309B9E43F}" dt="2023-02-02T17:03:13.443" v="75" actId="20577"/>
        <pc:sldMkLst>
          <pc:docMk/>
          <pc:sldMk cId="1348379463" sldId="272"/>
        </pc:sldMkLst>
        <pc:graphicFrameChg chg="modGraphic">
          <ac:chgData name="Ella Aho" userId="S::dbutle48@slcc.edu::20880805-604c-4e59-b21c-3a7bc363e0e7" providerId="AD" clId="Web-{85A0490D-521A-AD7D-FA71-14D309B9E43F}" dt="2023-02-02T17:03:13.443" v="75" actId="20577"/>
          <ac:graphicFrameMkLst>
            <pc:docMk/>
            <pc:sldMk cId="1348379463" sldId="272"/>
            <ac:graphicFrameMk id="3" creationId="{2879985D-DBA0-458B-9D6F-C7F583964639}"/>
          </ac:graphicFrameMkLst>
        </pc:graphicFrameChg>
      </pc:sldChg>
      <pc:sldChg chg="modSp">
        <pc:chgData name="Ella Aho" userId="S::dbutle48@slcc.edu::20880805-604c-4e59-b21c-3a7bc363e0e7" providerId="AD" clId="Web-{85A0490D-521A-AD7D-FA71-14D309B9E43F}" dt="2023-02-02T17:05:28.634" v="123" actId="20577"/>
        <pc:sldMkLst>
          <pc:docMk/>
          <pc:sldMk cId="2159162014" sldId="273"/>
        </pc:sldMkLst>
        <pc:graphicFrameChg chg="modGraphic">
          <ac:chgData name="Ella Aho" userId="S::dbutle48@slcc.edu::20880805-604c-4e59-b21c-3a7bc363e0e7" providerId="AD" clId="Web-{85A0490D-521A-AD7D-FA71-14D309B9E43F}" dt="2023-02-02T17:05:28.634" v="123" actId="20577"/>
          <ac:graphicFrameMkLst>
            <pc:docMk/>
            <pc:sldMk cId="2159162014" sldId="273"/>
            <ac:graphicFrameMk id="3" creationId="{AD5A5351-EC0F-458B-858A-95511F36DC6E}"/>
          </ac:graphicFrameMkLst>
        </pc:graphicFrameChg>
      </pc:sldChg>
      <pc:sldChg chg="modSp add mod replId modClrScheme chgLayout">
        <pc:chgData name="Ella Aho" userId="S::dbutle48@slcc.edu::20880805-604c-4e59-b21c-3a7bc363e0e7" providerId="AD" clId="Web-{85A0490D-521A-AD7D-FA71-14D309B9E43F}" dt="2023-02-02T17:33:13.791" v="208" actId="20577"/>
        <pc:sldMkLst>
          <pc:docMk/>
          <pc:sldMk cId="259141646" sldId="275"/>
        </pc:sldMkLst>
        <pc:spChg chg="mod">
          <ac:chgData name="Ella Aho" userId="S::dbutle48@slcc.edu::20880805-604c-4e59-b21c-3a7bc363e0e7" providerId="AD" clId="Web-{85A0490D-521A-AD7D-FA71-14D309B9E43F}" dt="2023-02-02T17:25:31.678" v="163" actId="20577"/>
          <ac:spMkLst>
            <pc:docMk/>
            <pc:sldMk cId="259141646" sldId="275"/>
            <ac:spMk id="2" creationId="{05F3262B-A8F8-429F-A444-9A08833C02CE}"/>
          </ac:spMkLst>
        </pc:spChg>
        <pc:graphicFrameChg chg="mod modGraphic">
          <ac:chgData name="Ella Aho" userId="S::dbutle48@slcc.edu::20880805-604c-4e59-b21c-3a7bc363e0e7" providerId="AD" clId="Web-{85A0490D-521A-AD7D-FA71-14D309B9E43F}" dt="2023-02-02T17:33:13.791" v="208" actId="20577"/>
          <ac:graphicFrameMkLst>
            <pc:docMk/>
            <pc:sldMk cId="259141646" sldId="275"/>
            <ac:graphicFrameMk id="3" creationId="{2879985D-DBA0-458B-9D6F-C7F58396463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F563A-DCC3-4AF0-B49D-E0FDF4E49F7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C49318-1EA8-4EE5-85EB-CE6F168B5C8C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b="0" dirty="0">
              <a:latin typeface="Century Gothic"/>
            </a:rPr>
            <a:t>CIP Coordiantor-Supervisor</a:t>
          </a:r>
          <a:r>
            <a:rPr lang="en-US" dirty="0"/>
            <a:t> communication &amp; Training</a:t>
          </a:r>
          <a:endParaRPr lang="en-US" b="1" dirty="0"/>
        </a:p>
      </dgm:t>
    </dgm:pt>
    <dgm:pt modelId="{ACB11EE4-EC7D-43C8-92B8-A56038E2B381}" type="parTrans" cxnId="{945B2255-DBB3-4943-82B5-C98126333F69}">
      <dgm:prSet/>
      <dgm:spPr/>
      <dgm:t>
        <a:bodyPr/>
        <a:lstStyle/>
        <a:p>
          <a:endParaRPr lang="en-US"/>
        </a:p>
      </dgm:t>
    </dgm:pt>
    <dgm:pt modelId="{E83B45E1-8274-4F44-8636-1F75347996ED}" type="sibTrans" cxnId="{945B2255-DBB3-4943-82B5-C98126333F69}">
      <dgm:prSet/>
      <dgm:spPr/>
      <dgm:t>
        <a:bodyPr/>
        <a:lstStyle/>
        <a:p>
          <a:endParaRPr lang="en-US"/>
        </a:p>
      </dgm:t>
    </dgm:pt>
    <dgm:pt modelId="{9F12A38C-4E56-4D4E-876C-D1C0513FF134}">
      <dgm:prSet/>
      <dgm:spPr>
        <a:solidFill>
          <a:srgbClr val="F8D22F"/>
        </a:solidFill>
      </dgm:spPr>
      <dgm:t>
        <a:bodyPr/>
        <a:lstStyle/>
        <a:p>
          <a:pPr rtl="0">
            <a:defRPr b="1"/>
          </a:pPr>
          <a:r>
            <a:rPr lang="en-US" dirty="0">
              <a:latin typeface="Avenir Next LT Pro Light" panose="02020404030301010803"/>
            </a:rPr>
            <a:t>Team</a:t>
          </a:r>
          <a:endParaRPr lang="en-US" dirty="0"/>
        </a:p>
      </dgm:t>
    </dgm:pt>
    <dgm:pt modelId="{CCF08455-6A97-4711-8BBE-9B50F348DF14}" type="parTrans" cxnId="{42CD9E88-9F39-4709-850F-36AE3E3093EF}">
      <dgm:prSet/>
      <dgm:spPr/>
      <dgm:t>
        <a:bodyPr/>
        <a:lstStyle/>
        <a:p>
          <a:endParaRPr lang="en-US"/>
        </a:p>
      </dgm:t>
    </dgm:pt>
    <dgm:pt modelId="{56C7C539-6267-4A7C-B4FE-E80EE2D7DFB8}" type="sibTrans" cxnId="{42CD9E88-9F39-4709-850F-36AE3E3093EF}">
      <dgm:prSet/>
      <dgm:spPr/>
      <dgm:t>
        <a:bodyPr/>
        <a:lstStyle/>
        <a:p>
          <a:endParaRPr lang="en-US"/>
        </a:p>
      </dgm:t>
    </dgm:pt>
    <dgm:pt modelId="{B7DA08B8-CF8F-4F8C-9AAB-34F8AAAF384E}">
      <dgm:prSet/>
      <dgm:spPr>
        <a:solidFill>
          <a:srgbClr val="F8D22F"/>
        </a:solidFill>
      </dgm:spPr>
      <dgm:t>
        <a:bodyPr/>
        <a:lstStyle/>
        <a:p>
          <a:r>
            <a:rPr lang="en-US" dirty="0"/>
            <a:t>Recruit CIP students &amp; Supervisors</a:t>
          </a:r>
        </a:p>
      </dgm:t>
    </dgm:pt>
    <dgm:pt modelId="{CED1298A-18DA-470A-9535-2DCB9B459EED}" type="parTrans" cxnId="{6520AC3C-A78E-4B82-B5AB-3A8E018F7ACF}">
      <dgm:prSet/>
      <dgm:spPr/>
      <dgm:t>
        <a:bodyPr/>
        <a:lstStyle/>
        <a:p>
          <a:endParaRPr lang="en-US"/>
        </a:p>
      </dgm:t>
    </dgm:pt>
    <dgm:pt modelId="{EA45A251-6BBD-43F1-AAB2-8EFECEFFEAF3}" type="sibTrans" cxnId="{6520AC3C-A78E-4B82-B5AB-3A8E018F7ACF}">
      <dgm:prSet/>
      <dgm:spPr/>
      <dgm:t>
        <a:bodyPr/>
        <a:lstStyle/>
        <a:p>
          <a:endParaRPr lang="en-US"/>
        </a:p>
      </dgm:t>
    </dgm:pt>
    <dgm:pt modelId="{686E9994-E695-487D-B225-96DD7B7239D0}">
      <dgm:prSet phldr="0"/>
      <dgm:spPr>
        <a:solidFill>
          <a:schemeClr val="accent4"/>
        </a:solidFill>
      </dgm:spPr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CIP Coordiantor</a:t>
          </a:r>
          <a:endParaRPr lang="en-US" dirty="0"/>
        </a:p>
      </dgm:t>
    </dgm:pt>
    <dgm:pt modelId="{589BA4F7-C261-477A-9038-8C5CDE456F98}" type="parTrans" cxnId="{5C621A78-2253-42C5-9047-A8D673248714}">
      <dgm:prSet/>
      <dgm:spPr/>
      <dgm:t>
        <a:bodyPr/>
        <a:lstStyle/>
        <a:p>
          <a:endParaRPr lang="en-US"/>
        </a:p>
      </dgm:t>
    </dgm:pt>
    <dgm:pt modelId="{BB39B3B8-6771-44CC-ACC2-F1CFD27EEAE2}" type="sibTrans" cxnId="{5C621A78-2253-42C5-9047-A8D673248714}">
      <dgm:prSet/>
      <dgm:spPr/>
      <dgm:t>
        <a:bodyPr/>
        <a:lstStyle/>
        <a:p>
          <a:endParaRPr lang="en-US"/>
        </a:p>
      </dgm:t>
    </dgm:pt>
    <dgm:pt modelId="{529794B7-FC54-41DD-8EC4-FC31B8761E3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/>
            <a:t>Student Programming</a:t>
          </a:r>
          <a:r>
            <a:rPr lang="en-US" dirty="0">
              <a:latin typeface="Century Gothic" panose="020F0302020204030204"/>
            </a:rPr>
            <a:t> </a:t>
          </a:r>
          <a:endParaRPr lang="en-US" dirty="0"/>
        </a:p>
      </dgm:t>
    </dgm:pt>
    <dgm:pt modelId="{C535F33F-C354-418E-B90A-BE478D38AD11}" type="parTrans" cxnId="{7BDE76DB-83F7-4A59-81ED-892E52BF2FD7}">
      <dgm:prSet/>
      <dgm:spPr/>
      <dgm:t>
        <a:bodyPr/>
        <a:lstStyle/>
        <a:p>
          <a:endParaRPr lang="en-US"/>
        </a:p>
      </dgm:t>
    </dgm:pt>
    <dgm:pt modelId="{720B69D1-6083-49D3-873D-CD3260036B33}" type="sibTrans" cxnId="{7BDE76DB-83F7-4A59-81ED-892E52BF2FD7}">
      <dgm:prSet/>
      <dgm:spPr/>
      <dgm:t>
        <a:bodyPr/>
        <a:lstStyle/>
        <a:p>
          <a:endParaRPr lang="en-US"/>
        </a:p>
      </dgm:t>
    </dgm:pt>
    <dgm:pt modelId="{E8244E4C-8266-4715-AD59-EF80A5ACE2D8}">
      <dgm:prSet/>
      <dgm:spPr>
        <a:solidFill>
          <a:srgbClr val="00B0F0"/>
        </a:solidFill>
      </dgm:spPr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 </a:t>
          </a:r>
          <a:r>
            <a:rPr lang="en-US" dirty="0"/>
            <a:t>CIP Team</a:t>
          </a:r>
        </a:p>
      </dgm:t>
    </dgm:pt>
    <dgm:pt modelId="{2FC0849B-BC07-4C4F-A243-45192DF9AAA0}" type="parTrans" cxnId="{8C261AC7-E12B-4ADC-94C8-1CF1C2D2F3FD}">
      <dgm:prSet/>
      <dgm:spPr/>
      <dgm:t>
        <a:bodyPr/>
        <a:lstStyle/>
        <a:p>
          <a:endParaRPr lang="en-US"/>
        </a:p>
      </dgm:t>
    </dgm:pt>
    <dgm:pt modelId="{14305332-6306-48C1-8DA7-510462D770F1}" type="sibTrans" cxnId="{8C261AC7-E12B-4ADC-94C8-1CF1C2D2F3FD}">
      <dgm:prSet/>
      <dgm:spPr/>
      <dgm:t>
        <a:bodyPr/>
        <a:lstStyle/>
        <a:p>
          <a:endParaRPr lang="en-US"/>
        </a:p>
      </dgm:t>
    </dgm:pt>
    <dgm:pt modelId="{6D8EDC3C-6485-4398-905F-DB33985DAEEE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CIP Job Fairs</a:t>
          </a:r>
        </a:p>
      </dgm:t>
    </dgm:pt>
    <dgm:pt modelId="{6C945243-52B1-411A-B572-60649EC86399}" type="parTrans" cxnId="{6CFCF6EE-2E15-4B41-BD47-1D5B6928561E}">
      <dgm:prSet/>
      <dgm:spPr/>
      <dgm:t>
        <a:bodyPr/>
        <a:lstStyle/>
        <a:p>
          <a:endParaRPr lang="en-US"/>
        </a:p>
      </dgm:t>
    </dgm:pt>
    <dgm:pt modelId="{5AF2D883-9BEB-4186-81D1-AEDE23B5520C}" type="sibTrans" cxnId="{6CFCF6EE-2E15-4B41-BD47-1D5B6928561E}">
      <dgm:prSet/>
      <dgm:spPr/>
      <dgm:t>
        <a:bodyPr/>
        <a:lstStyle/>
        <a:p>
          <a:endParaRPr lang="en-US"/>
        </a:p>
      </dgm:t>
    </dgm:pt>
    <dgm:pt modelId="{237A98FF-47ED-405F-85A2-1382349DA403}">
      <dgm:prSet/>
      <dgm:spPr>
        <a:solidFill>
          <a:srgbClr val="F8D22F"/>
        </a:solidFill>
      </dgm:spPr>
      <dgm:t>
        <a:bodyPr/>
        <a:lstStyle/>
        <a:p>
          <a:pPr rtl="0">
            <a:defRPr b="1"/>
          </a:pPr>
          <a:r>
            <a:rPr lang="en-US" dirty="0"/>
            <a:t> </a:t>
          </a:r>
          <a:r>
            <a:rPr lang="en-US" dirty="0">
              <a:latin typeface="Century Gothic" panose="020F0302020204030204"/>
            </a:rPr>
            <a:t>CIP Coordiantor</a:t>
          </a:r>
          <a:endParaRPr lang="en-US" dirty="0"/>
        </a:p>
      </dgm:t>
    </dgm:pt>
    <dgm:pt modelId="{25D6AE7A-D6D2-4235-B3C8-EEC09767278F}" type="parTrans" cxnId="{3634E241-A1FB-4BB2-9BD1-A2974883CF61}">
      <dgm:prSet/>
      <dgm:spPr/>
      <dgm:t>
        <a:bodyPr/>
        <a:lstStyle/>
        <a:p>
          <a:endParaRPr lang="en-US"/>
        </a:p>
      </dgm:t>
    </dgm:pt>
    <dgm:pt modelId="{8E151A55-B154-4F34-952A-91713A3529F4}" type="sibTrans" cxnId="{3634E241-A1FB-4BB2-9BD1-A2974883CF61}">
      <dgm:prSet/>
      <dgm:spPr/>
      <dgm:t>
        <a:bodyPr/>
        <a:lstStyle/>
        <a:p>
          <a:endParaRPr lang="en-US"/>
        </a:p>
      </dgm:t>
    </dgm:pt>
    <dgm:pt modelId="{0DB7269D-13D0-496A-89E9-79E029B91AC5}">
      <dgm:prSet/>
      <dgm:spPr>
        <a:solidFill>
          <a:srgbClr val="F8D22F"/>
        </a:solidFill>
      </dgm:spPr>
      <dgm:t>
        <a:bodyPr/>
        <a:lstStyle/>
        <a:p>
          <a:r>
            <a:rPr lang="en-US" dirty="0"/>
            <a:t>Budget</a:t>
          </a:r>
        </a:p>
      </dgm:t>
    </dgm:pt>
    <dgm:pt modelId="{715AAD8A-BBD7-401F-9261-45BC8D3F0CA2}" type="parTrans" cxnId="{39C36A56-3802-4628-9AB4-F7999809CA86}">
      <dgm:prSet/>
      <dgm:spPr/>
      <dgm:t>
        <a:bodyPr/>
        <a:lstStyle/>
        <a:p>
          <a:endParaRPr lang="en-US"/>
        </a:p>
      </dgm:t>
    </dgm:pt>
    <dgm:pt modelId="{AB1A4937-599B-4E12-B4D7-CFCBAE8BC26E}" type="sibTrans" cxnId="{39C36A56-3802-4628-9AB4-F7999809CA86}">
      <dgm:prSet/>
      <dgm:spPr/>
      <dgm:t>
        <a:bodyPr/>
        <a:lstStyle/>
        <a:p>
          <a:endParaRPr lang="en-US"/>
        </a:p>
      </dgm:t>
    </dgm:pt>
    <dgm:pt modelId="{CDBAFF78-39EE-4B16-A84E-4ADFBB825ECB}">
      <dgm:prSet/>
      <dgm:spPr>
        <a:solidFill>
          <a:srgbClr val="00B0F0"/>
        </a:solidFill>
      </dgm:spPr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CIP Coordiantor</a:t>
          </a:r>
          <a:endParaRPr lang="en-US" dirty="0"/>
        </a:p>
      </dgm:t>
    </dgm:pt>
    <dgm:pt modelId="{A416655A-51E6-4BBA-A118-CAB27C911F5E}" type="parTrans" cxnId="{4781B155-FD59-4514-989F-42A8477E2277}">
      <dgm:prSet/>
      <dgm:spPr/>
      <dgm:t>
        <a:bodyPr/>
        <a:lstStyle/>
        <a:p>
          <a:endParaRPr lang="en-US"/>
        </a:p>
      </dgm:t>
    </dgm:pt>
    <dgm:pt modelId="{48646271-D562-4528-AAF9-2FF37D6C66F9}" type="sibTrans" cxnId="{4781B155-FD59-4514-989F-42A8477E2277}">
      <dgm:prSet/>
      <dgm:spPr/>
      <dgm:t>
        <a:bodyPr/>
        <a:lstStyle/>
        <a:p>
          <a:endParaRPr lang="en-US"/>
        </a:p>
      </dgm:t>
    </dgm:pt>
    <dgm:pt modelId="{C8B7CBE1-D209-49D6-A216-57229A7DF9C9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Termination &amp; Hire Forms</a:t>
          </a:r>
        </a:p>
      </dgm:t>
    </dgm:pt>
    <dgm:pt modelId="{002AF043-DED9-4583-B750-AE834FCBAF5F}" type="parTrans" cxnId="{6B3DEF18-9479-4884-B9FE-24BD66CAD9DE}">
      <dgm:prSet/>
      <dgm:spPr/>
      <dgm:t>
        <a:bodyPr/>
        <a:lstStyle/>
        <a:p>
          <a:endParaRPr lang="en-US"/>
        </a:p>
      </dgm:t>
    </dgm:pt>
    <dgm:pt modelId="{ED31261D-C5F4-42E1-877A-8D52C839042A}" type="sibTrans" cxnId="{6B3DEF18-9479-4884-B9FE-24BD66CAD9DE}">
      <dgm:prSet/>
      <dgm:spPr/>
      <dgm:t>
        <a:bodyPr/>
        <a:lstStyle/>
        <a:p>
          <a:endParaRPr lang="en-US"/>
        </a:p>
      </dgm:t>
    </dgm:pt>
    <dgm:pt modelId="{3167F274-C473-42BC-B594-4C90F0A8FA86}">
      <dgm:prSet/>
      <dgm:spPr>
        <a:solidFill>
          <a:srgbClr val="00B0F0"/>
        </a:solidFill>
      </dgm:spPr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CIP Coordiantor</a:t>
          </a:r>
          <a:endParaRPr lang="en-US" dirty="0"/>
        </a:p>
      </dgm:t>
    </dgm:pt>
    <dgm:pt modelId="{C61D5556-A257-4172-8012-5894BA77E3CB}" type="parTrans" cxnId="{FC03F1FB-DE0F-4559-BAD9-C897BD9F2CAB}">
      <dgm:prSet/>
      <dgm:spPr/>
      <dgm:t>
        <a:bodyPr/>
        <a:lstStyle/>
        <a:p>
          <a:endParaRPr lang="en-US"/>
        </a:p>
      </dgm:t>
    </dgm:pt>
    <dgm:pt modelId="{D16E8C3B-FAFF-4208-B491-B1257B7C1456}" type="sibTrans" cxnId="{FC03F1FB-DE0F-4559-BAD9-C897BD9F2CAB}">
      <dgm:prSet/>
      <dgm:spPr/>
      <dgm:t>
        <a:bodyPr/>
        <a:lstStyle/>
        <a:p>
          <a:endParaRPr lang="en-US"/>
        </a:p>
      </dgm:t>
    </dgm:pt>
    <dgm:pt modelId="{E41BBC7E-BD2A-4A16-B44C-89FC53B5B22E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Retention &amp; data tracking</a:t>
          </a:r>
        </a:p>
      </dgm:t>
    </dgm:pt>
    <dgm:pt modelId="{81E46B43-AD89-4716-80D1-E6F6808EAEFC}" type="parTrans" cxnId="{E1EC16DD-A6C3-4255-9142-B40C990C522C}">
      <dgm:prSet/>
      <dgm:spPr/>
      <dgm:t>
        <a:bodyPr/>
        <a:lstStyle/>
        <a:p>
          <a:endParaRPr lang="en-US"/>
        </a:p>
      </dgm:t>
    </dgm:pt>
    <dgm:pt modelId="{6A7A9DA7-13A7-4975-BDB7-6E78316D0043}" type="sibTrans" cxnId="{E1EC16DD-A6C3-4255-9142-B40C990C522C}">
      <dgm:prSet/>
      <dgm:spPr/>
      <dgm:t>
        <a:bodyPr/>
        <a:lstStyle/>
        <a:p>
          <a:endParaRPr lang="en-US"/>
        </a:p>
      </dgm:t>
    </dgm:pt>
    <dgm:pt modelId="{09284011-EE8C-4835-B548-F7831A83B220}">
      <dgm:prSet/>
      <dgm:spPr>
        <a:solidFill>
          <a:srgbClr val="00B0F0"/>
        </a:solidFill>
      </dgm:spPr>
      <dgm:t>
        <a:bodyPr/>
        <a:lstStyle/>
        <a:p>
          <a:pPr>
            <a:defRPr b="1"/>
          </a:pPr>
          <a:r>
            <a:rPr lang="en-US" dirty="0"/>
            <a:t>Team</a:t>
          </a:r>
        </a:p>
      </dgm:t>
    </dgm:pt>
    <dgm:pt modelId="{194632A8-3B4C-451A-A8B1-26159742AD9D}" type="parTrans" cxnId="{5EAFE133-E0E4-447C-A1A4-8DE153B0C3F6}">
      <dgm:prSet/>
      <dgm:spPr/>
      <dgm:t>
        <a:bodyPr/>
        <a:lstStyle/>
        <a:p>
          <a:endParaRPr lang="en-US"/>
        </a:p>
      </dgm:t>
    </dgm:pt>
    <dgm:pt modelId="{F4FFFCE1-D5EC-42B7-9CBB-BB509A231FAA}" type="sibTrans" cxnId="{5EAFE133-E0E4-447C-A1A4-8DE153B0C3F6}">
      <dgm:prSet/>
      <dgm:spPr/>
      <dgm:t>
        <a:bodyPr/>
        <a:lstStyle/>
        <a:p>
          <a:endParaRPr lang="en-US"/>
        </a:p>
      </dgm:t>
    </dgm:pt>
    <dgm:pt modelId="{0619F8BC-4F6F-4BD7-812A-3E8A4BD940CC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/>
            <a:t>CIP qualification forms</a:t>
          </a:r>
          <a:r>
            <a:rPr lang="en-US" dirty="0">
              <a:latin typeface="Century Gothic" panose="020F0302020204030204"/>
            </a:rPr>
            <a:t> </a:t>
          </a:r>
          <a:endParaRPr lang="en-US" dirty="0"/>
        </a:p>
      </dgm:t>
    </dgm:pt>
    <dgm:pt modelId="{0FAF8B82-49DB-4F49-8DB7-60F96B6AC6A1}" type="parTrans" cxnId="{500B2760-4825-46A6-8668-907FD1C9A04F}">
      <dgm:prSet/>
      <dgm:spPr/>
      <dgm:t>
        <a:bodyPr/>
        <a:lstStyle/>
        <a:p>
          <a:endParaRPr lang="en-US"/>
        </a:p>
      </dgm:t>
    </dgm:pt>
    <dgm:pt modelId="{F3748FED-E6B5-4D28-B558-DEFD559DF8F2}" type="sibTrans" cxnId="{500B2760-4825-46A6-8668-907FD1C9A04F}">
      <dgm:prSet/>
      <dgm:spPr/>
      <dgm:t>
        <a:bodyPr/>
        <a:lstStyle/>
        <a:p>
          <a:endParaRPr lang="en-US"/>
        </a:p>
      </dgm:t>
    </dgm:pt>
    <dgm:pt modelId="{77E6BDE8-F3AC-4532-849B-EA1E252BEFF7}">
      <dgm:prSet/>
      <dgm:spPr>
        <a:solidFill>
          <a:srgbClr val="00B0F0"/>
        </a:solidFill>
      </dgm:spPr>
      <dgm:t>
        <a:bodyPr/>
        <a:lstStyle/>
        <a:p>
          <a:pPr rtl="0">
            <a:defRPr b="1"/>
          </a:pPr>
          <a:r>
            <a:rPr lang="en-US" dirty="0"/>
            <a:t>Ella</a:t>
          </a:r>
          <a:r>
            <a:rPr lang="en-US" dirty="0">
              <a:latin typeface="Century Gothic" panose="020F0302020204030204"/>
            </a:rPr>
            <a:t>, CIP Coordiantor, Devon</a:t>
          </a:r>
          <a:endParaRPr lang="en-US" dirty="0"/>
        </a:p>
      </dgm:t>
    </dgm:pt>
    <dgm:pt modelId="{EBE9F004-D30C-4F7C-8571-67C21E08E6AD}" type="parTrans" cxnId="{16FAB4F8-DD4C-46BF-98F8-75B24BA3BA20}">
      <dgm:prSet/>
      <dgm:spPr/>
      <dgm:t>
        <a:bodyPr/>
        <a:lstStyle/>
        <a:p>
          <a:endParaRPr lang="en-US"/>
        </a:p>
      </dgm:t>
    </dgm:pt>
    <dgm:pt modelId="{4CCAD31B-97A1-45A6-9136-FEA3E3478815}" type="sibTrans" cxnId="{16FAB4F8-DD4C-46BF-98F8-75B24BA3BA20}">
      <dgm:prSet/>
      <dgm:spPr/>
      <dgm:t>
        <a:bodyPr/>
        <a:lstStyle/>
        <a:p>
          <a:endParaRPr lang="en-US"/>
        </a:p>
      </dgm:t>
    </dgm:pt>
    <dgm:pt modelId="{D4D2C6FD-7313-4383-AB9E-83BB22405547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Yearly budget requests</a:t>
          </a:r>
        </a:p>
      </dgm:t>
    </dgm:pt>
    <dgm:pt modelId="{912354C7-8737-4D4F-AF10-2CDEE641F01D}" type="parTrans" cxnId="{E0E8DC52-58A6-48A3-9B6F-A5EA3D5A28EF}">
      <dgm:prSet/>
      <dgm:spPr/>
      <dgm:t>
        <a:bodyPr/>
        <a:lstStyle/>
        <a:p>
          <a:endParaRPr lang="en-US"/>
        </a:p>
      </dgm:t>
    </dgm:pt>
    <dgm:pt modelId="{173D3C62-DAAE-49E7-8945-1D5F893016B4}" type="sibTrans" cxnId="{E0E8DC52-58A6-48A3-9B6F-A5EA3D5A28EF}">
      <dgm:prSet/>
      <dgm:spPr/>
      <dgm:t>
        <a:bodyPr/>
        <a:lstStyle/>
        <a:p>
          <a:endParaRPr lang="en-US"/>
        </a:p>
      </dgm:t>
    </dgm:pt>
    <dgm:pt modelId="{27237A9F-6AD7-44CA-B1EC-5D730D9F56F5}">
      <dgm:prSet/>
      <dgm:spPr>
        <a:solidFill>
          <a:srgbClr val="F8D22F"/>
        </a:solidFill>
      </dgm:spPr>
      <dgm:t>
        <a:bodyPr/>
        <a:lstStyle/>
        <a:p>
          <a:pPr>
            <a:defRPr b="1"/>
          </a:pPr>
          <a:r>
            <a:rPr lang="en-US" dirty="0"/>
            <a:t>Coaches</a:t>
          </a:r>
          <a:endParaRPr lang="en-US" b="0" dirty="0"/>
        </a:p>
      </dgm:t>
    </dgm:pt>
    <dgm:pt modelId="{BF069132-FD09-4F6F-9D20-4E2075CD0B85}" type="parTrans" cxnId="{8AB89267-F5B5-45CD-9954-1F7DC56CEAED}">
      <dgm:prSet/>
      <dgm:spPr/>
      <dgm:t>
        <a:bodyPr/>
        <a:lstStyle/>
        <a:p>
          <a:endParaRPr lang="en-US"/>
        </a:p>
      </dgm:t>
    </dgm:pt>
    <dgm:pt modelId="{325568CE-0403-46DC-BE13-AB18BF3BCFC2}" type="sibTrans" cxnId="{8AB89267-F5B5-45CD-9954-1F7DC56CEAED}">
      <dgm:prSet/>
      <dgm:spPr/>
      <dgm:t>
        <a:bodyPr/>
        <a:lstStyle/>
        <a:p>
          <a:endParaRPr lang="en-US"/>
        </a:p>
      </dgm:t>
    </dgm:pt>
    <dgm:pt modelId="{E71303C5-A19F-4753-BAC4-90E063913C12}">
      <dgm:prSet/>
      <dgm:spPr>
        <a:solidFill>
          <a:srgbClr val="F8D22F"/>
        </a:solidFill>
      </dgm:spPr>
      <dgm:t>
        <a:bodyPr/>
        <a:lstStyle/>
        <a:p>
          <a:r>
            <a:rPr lang="en-US" b="0" dirty="0"/>
            <a:t>Case Management</a:t>
          </a:r>
          <a:endParaRPr lang="en-US" dirty="0"/>
        </a:p>
      </dgm:t>
    </dgm:pt>
    <dgm:pt modelId="{9CD4531A-3BB5-4DFC-8A2D-4755035101E9}" type="parTrans" cxnId="{814053B2-D1BA-496E-BF9D-3D23708F489F}">
      <dgm:prSet/>
      <dgm:spPr/>
      <dgm:t>
        <a:bodyPr/>
        <a:lstStyle/>
        <a:p>
          <a:endParaRPr lang="en-US"/>
        </a:p>
      </dgm:t>
    </dgm:pt>
    <dgm:pt modelId="{07CA67EF-556B-4F04-A2C9-9905B21DB5B5}" type="sibTrans" cxnId="{814053B2-D1BA-496E-BF9D-3D23708F489F}">
      <dgm:prSet/>
      <dgm:spPr/>
      <dgm:t>
        <a:bodyPr/>
        <a:lstStyle/>
        <a:p>
          <a:endParaRPr lang="en-US"/>
        </a:p>
      </dgm:t>
    </dgm:pt>
    <dgm:pt modelId="{4D10F80E-C075-4BF3-960C-2B1B63741A2E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Century Gothic" panose="020F0302020204030204"/>
            </a:rPr>
            <a:t>Marketing</a:t>
          </a:r>
        </a:p>
      </dgm:t>
    </dgm:pt>
    <dgm:pt modelId="{221B1D3C-7BD3-4218-9CBB-C0065A83ECE1}" type="parTrans" cxnId="{E8226E96-01D4-47DC-BE63-34CB59D26AF8}">
      <dgm:prSet/>
      <dgm:spPr/>
    </dgm:pt>
    <dgm:pt modelId="{9DFCEB98-4C17-490B-86EB-4ADF6C20C923}" type="sibTrans" cxnId="{E8226E96-01D4-47DC-BE63-34CB59D26AF8}">
      <dgm:prSet/>
      <dgm:spPr/>
    </dgm:pt>
    <dgm:pt modelId="{5C9D420E-D999-4A5B-B15E-2237BBAC8775}" type="pres">
      <dgm:prSet presAssocID="{146F563A-DCC3-4AF0-B49D-E0FDF4E49F74}" presName="diagram" presStyleCnt="0">
        <dgm:presLayoutVars>
          <dgm:dir/>
          <dgm:resizeHandles val="exact"/>
        </dgm:presLayoutVars>
      </dgm:prSet>
      <dgm:spPr/>
    </dgm:pt>
    <dgm:pt modelId="{E6C1A183-CC75-4AC7-8C21-EE28E07F17DF}" type="pres">
      <dgm:prSet presAssocID="{74C49318-1EA8-4EE5-85EB-CE6F168B5C8C}" presName="node" presStyleLbl="node1" presStyleIdx="0" presStyleCnt="10">
        <dgm:presLayoutVars>
          <dgm:bulletEnabled val="1"/>
        </dgm:presLayoutVars>
      </dgm:prSet>
      <dgm:spPr/>
    </dgm:pt>
    <dgm:pt modelId="{A469E15F-6C39-4B6B-AE24-C3D0278D121E}" type="pres">
      <dgm:prSet presAssocID="{E83B45E1-8274-4F44-8636-1F75347996ED}" presName="sibTrans" presStyleCnt="0"/>
      <dgm:spPr/>
    </dgm:pt>
    <dgm:pt modelId="{A855DCC3-A3CF-4C1A-8BE5-1F1C35D6AD16}" type="pres">
      <dgm:prSet presAssocID="{9F12A38C-4E56-4D4E-876C-D1C0513FF134}" presName="node" presStyleLbl="node1" presStyleIdx="1" presStyleCnt="10">
        <dgm:presLayoutVars>
          <dgm:bulletEnabled val="1"/>
        </dgm:presLayoutVars>
      </dgm:prSet>
      <dgm:spPr/>
    </dgm:pt>
    <dgm:pt modelId="{E0E37BFC-CFEC-4A30-A3B3-7DE07FF406C8}" type="pres">
      <dgm:prSet presAssocID="{56C7C539-6267-4A7C-B4FE-E80EE2D7DFB8}" presName="sibTrans" presStyleCnt="0"/>
      <dgm:spPr/>
    </dgm:pt>
    <dgm:pt modelId="{C464C5A7-0910-4D13-850B-9ADE859BB729}" type="pres">
      <dgm:prSet presAssocID="{686E9994-E695-487D-B225-96DD7B7239D0}" presName="node" presStyleLbl="node1" presStyleIdx="2" presStyleCnt="10">
        <dgm:presLayoutVars>
          <dgm:bulletEnabled val="1"/>
        </dgm:presLayoutVars>
      </dgm:prSet>
      <dgm:spPr/>
    </dgm:pt>
    <dgm:pt modelId="{ACFBD117-DE65-43A5-9811-D8CD87DD3342}" type="pres">
      <dgm:prSet presAssocID="{BB39B3B8-6771-44CC-ACC2-F1CFD27EEAE2}" presName="sibTrans" presStyleCnt="0"/>
      <dgm:spPr/>
    </dgm:pt>
    <dgm:pt modelId="{290B0B5C-7E43-4ADD-A391-DA7AFC986326}" type="pres">
      <dgm:prSet presAssocID="{E8244E4C-8266-4715-AD59-EF80A5ACE2D8}" presName="node" presStyleLbl="node1" presStyleIdx="3" presStyleCnt="10">
        <dgm:presLayoutVars>
          <dgm:bulletEnabled val="1"/>
        </dgm:presLayoutVars>
      </dgm:prSet>
      <dgm:spPr/>
    </dgm:pt>
    <dgm:pt modelId="{67D91A86-D6D1-4493-A0E3-02D859B569A6}" type="pres">
      <dgm:prSet presAssocID="{14305332-6306-48C1-8DA7-510462D770F1}" presName="sibTrans" presStyleCnt="0"/>
      <dgm:spPr/>
    </dgm:pt>
    <dgm:pt modelId="{CF03EBDB-DA99-4390-975B-960F3D825A61}" type="pres">
      <dgm:prSet presAssocID="{237A98FF-47ED-405F-85A2-1382349DA403}" presName="node" presStyleLbl="node1" presStyleIdx="4" presStyleCnt="10">
        <dgm:presLayoutVars>
          <dgm:bulletEnabled val="1"/>
        </dgm:presLayoutVars>
      </dgm:prSet>
      <dgm:spPr/>
    </dgm:pt>
    <dgm:pt modelId="{45CE8067-7500-4303-8459-805C74BE1FE8}" type="pres">
      <dgm:prSet presAssocID="{8E151A55-B154-4F34-952A-91713A3529F4}" presName="sibTrans" presStyleCnt="0"/>
      <dgm:spPr/>
    </dgm:pt>
    <dgm:pt modelId="{52F77B29-7892-4562-8307-07606AE977E9}" type="pres">
      <dgm:prSet presAssocID="{CDBAFF78-39EE-4B16-A84E-4ADFBB825ECB}" presName="node" presStyleLbl="node1" presStyleIdx="5" presStyleCnt="10">
        <dgm:presLayoutVars>
          <dgm:bulletEnabled val="1"/>
        </dgm:presLayoutVars>
      </dgm:prSet>
      <dgm:spPr/>
    </dgm:pt>
    <dgm:pt modelId="{EDA997AF-3065-4FCC-9661-DA75791902C7}" type="pres">
      <dgm:prSet presAssocID="{48646271-D562-4528-AAF9-2FF37D6C66F9}" presName="sibTrans" presStyleCnt="0"/>
      <dgm:spPr/>
    </dgm:pt>
    <dgm:pt modelId="{565CE762-9E2E-4011-88F1-6AE898CA4BA0}" type="pres">
      <dgm:prSet presAssocID="{3167F274-C473-42BC-B594-4C90F0A8FA86}" presName="node" presStyleLbl="node1" presStyleIdx="6" presStyleCnt="10">
        <dgm:presLayoutVars>
          <dgm:bulletEnabled val="1"/>
        </dgm:presLayoutVars>
      </dgm:prSet>
      <dgm:spPr/>
    </dgm:pt>
    <dgm:pt modelId="{E47FC614-BF19-43A2-8EA9-27700BCD4D79}" type="pres">
      <dgm:prSet presAssocID="{D16E8C3B-FAFF-4208-B491-B1257B7C1456}" presName="sibTrans" presStyleCnt="0"/>
      <dgm:spPr/>
    </dgm:pt>
    <dgm:pt modelId="{51949EF3-979D-44F9-A0B7-B9B381CFEFF1}" type="pres">
      <dgm:prSet presAssocID="{09284011-EE8C-4835-B548-F7831A83B220}" presName="node" presStyleLbl="node1" presStyleIdx="7" presStyleCnt="10">
        <dgm:presLayoutVars>
          <dgm:bulletEnabled val="1"/>
        </dgm:presLayoutVars>
      </dgm:prSet>
      <dgm:spPr/>
    </dgm:pt>
    <dgm:pt modelId="{018022EE-06E4-469A-85B0-211837F5B7B6}" type="pres">
      <dgm:prSet presAssocID="{F4FFFCE1-D5EC-42B7-9CBB-BB509A231FAA}" presName="sibTrans" presStyleCnt="0"/>
      <dgm:spPr/>
    </dgm:pt>
    <dgm:pt modelId="{F0821605-B118-4965-A70A-66968B4F1309}" type="pres">
      <dgm:prSet presAssocID="{77E6BDE8-F3AC-4532-849B-EA1E252BEFF7}" presName="node" presStyleLbl="node1" presStyleIdx="8" presStyleCnt="10">
        <dgm:presLayoutVars>
          <dgm:bulletEnabled val="1"/>
        </dgm:presLayoutVars>
      </dgm:prSet>
      <dgm:spPr/>
    </dgm:pt>
    <dgm:pt modelId="{EAA4F6A1-AFF3-4841-AA1B-4776B3ED0538}" type="pres">
      <dgm:prSet presAssocID="{4CCAD31B-97A1-45A6-9136-FEA3E3478815}" presName="sibTrans" presStyleCnt="0"/>
      <dgm:spPr/>
    </dgm:pt>
    <dgm:pt modelId="{6EC88DBE-1C00-4ABA-8027-C1F68DC18D28}" type="pres">
      <dgm:prSet presAssocID="{27237A9F-6AD7-44CA-B1EC-5D730D9F56F5}" presName="node" presStyleLbl="node1" presStyleIdx="9" presStyleCnt="10">
        <dgm:presLayoutVars>
          <dgm:bulletEnabled val="1"/>
        </dgm:presLayoutVars>
      </dgm:prSet>
      <dgm:spPr/>
    </dgm:pt>
  </dgm:ptLst>
  <dgm:cxnLst>
    <dgm:cxn modelId="{63F24608-D34C-450D-8DA3-335B9193B0FF}" type="presOf" srcId="{6D8EDC3C-6485-4398-905F-DB33985DAEEE}" destId="{290B0B5C-7E43-4ADD-A391-DA7AFC986326}" srcOrd="0" destOrd="1" presId="urn:microsoft.com/office/officeart/2005/8/layout/default"/>
    <dgm:cxn modelId="{69DF710B-7939-4BD3-AEDA-BC857FDF1C99}" type="presOf" srcId="{0619F8BC-4F6F-4BD7-812A-3E8A4BD940CC}" destId="{51949EF3-979D-44F9-A0B7-B9B381CFEFF1}" srcOrd="0" destOrd="1" presId="urn:microsoft.com/office/officeart/2005/8/layout/default"/>
    <dgm:cxn modelId="{6B3DEF18-9479-4884-B9FE-24BD66CAD9DE}" srcId="{CDBAFF78-39EE-4B16-A84E-4ADFBB825ECB}" destId="{C8B7CBE1-D209-49D6-A216-57229A7DF9C9}" srcOrd="0" destOrd="0" parTransId="{002AF043-DED9-4583-B750-AE834FCBAF5F}" sibTransId="{ED31261D-C5F4-42E1-877A-8D52C839042A}"/>
    <dgm:cxn modelId="{9B661A1D-0545-4A1C-A678-9ACAD8ACBB09}" type="presOf" srcId="{B7DA08B8-CF8F-4F8C-9AAB-34F8AAAF384E}" destId="{A855DCC3-A3CF-4C1A-8BE5-1F1C35D6AD16}" srcOrd="0" destOrd="1" presId="urn:microsoft.com/office/officeart/2005/8/layout/default"/>
    <dgm:cxn modelId="{4947A927-42E7-42FC-AFD7-36D5DB3F6C35}" type="presOf" srcId="{CDBAFF78-39EE-4B16-A84E-4ADFBB825ECB}" destId="{52F77B29-7892-4562-8307-07606AE977E9}" srcOrd="0" destOrd="0" presId="urn:microsoft.com/office/officeart/2005/8/layout/default"/>
    <dgm:cxn modelId="{5EAFE133-E0E4-447C-A1A4-8DE153B0C3F6}" srcId="{146F563A-DCC3-4AF0-B49D-E0FDF4E49F74}" destId="{09284011-EE8C-4835-B548-F7831A83B220}" srcOrd="7" destOrd="0" parTransId="{194632A8-3B4C-451A-A8B1-26159742AD9D}" sibTransId="{F4FFFCE1-D5EC-42B7-9CBB-BB509A231FAA}"/>
    <dgm:cxn modelId="{6520AC3C-A78E-4B82-B5AB-3A8E018F7ACF}" srcId="{9F12A38C-4E56-4D4E-876C-D1C0513FF134}" destId="{B7DA08B8-CF8F-4F8C-9AAB-34F8AAAF384E}" srcOrd="0" destOrd="0" parTransId="{CED1298A-18DA-470A-9535-2DCB9B459EED}" sibTransId="{EA45A251-6BBD-43F1-AAB2-8EFECEFFEAF3}"/>
    <dgm:cxn modelId="{0FBB385B-2ACC-48A6-BF86-7E681B41F552}" type="presOf" srcId="{9F12A38C-4E56-4D4E-876C-D1C0513FF134}" destId="{A855DCC3-A3CF-4C1A-8BE5-1F1C35D6AD16}" srcOrd="0" destOrd="0" presId="urn:microsoft.com/office/officeart/2005/8/layout/default"/>
    <dgm:cxn modelId="{401E3A5B-A3C4-46CB-917B-A40DA3CFE3E4}" type="presOf" srcId="{3167F274-C473-42BC-B594-4C90F0A8FA86}" destId="{565CE762-9E2E-4011-88F1-6AE898CA4BA0}" srcOrd="0" destOrd="0" presId="urn:microsoft.com/office/officeart/2005/8/layout/default"/>
    <dgm:cxn modelId="{500B2760-4825-46A6-8668-907FD1C9A04F}" srcId="{09284011-EE8C-4835-B548-F7831A83B220}" destId="{0619F8BC-4F6F-4BD7-812A-3E8A4BD940CC}" srcOrd="0" destOrd="0" parTransId="{0FAF8B82-49DB-4F49-8DB7-60F96B6AC6A1}" sibTransId="{F3748FED-E6B5-4D28-B558-DEFD559DF8F2}"/>
    <dgm:cxn modelId="{DB75DA61-4B83-4D66-8384-B43A0D9851DE}" type="presOf" srcId="{E41BBC7E-BD2A-4A16-B44C-89FC53B5B22E}" destId="{565CE762-9E2E-4011-88F1-6AE898CA4BA0}" srcOrd="0" destOrd="1" presId="urn:microsoft.com/office/officeart/2005/8/layout/default"/>
    <dgm:cxn modelId="{3634E241-A1FB-4BB2-9BD1-A2974883CF61}" srcId="{146F563A-DCC3-4AF0-B49D-E0FDF4E49F74}" destId="{237A98FF-47ED-405F-85A2-1382349DA403}" srcOrd="4" destOrd="0" parTransId="{25D6AE7A-D6D2-4235-B3C8-EEC09767278F}" sibTransId="{8E151A55-B154-4F34-952A-91713A3529F4}"/>
    <dgm:cxn modelId="{BB971362-EC62-4D51-8429-08638B1E1407}" type="presOf" srcId="{27237A9F-6AD7-44CA-B1EC-5D730D9F56F5}" destId="{6EC88DBE-1C00-4ABA-8027-C1F68DC18D28}" srcOrd="0" destOrd="0" presId="urn:microsoft.com/office/officeart/2005/8/layout/default"/>
    <dgm:cxn modelId="{8AB89267-F5B5-45CD-9954-1F7DC56CEAED}" srcId="{146F563A-DCC3-4AF0-B49D-E0FDF4E49F74}" destId="{27237A9F-6AD7-44CA-B1EC-5D730D9F56F5}" srcOrd="9" destOrd="0" parTransId="{BF069132-FD09-4F6F-9D20-4E2075CD0B85}" sibTransId="{325568CE-0403-46DC-BE13-AB18BF3BCFC2}"/>
    <dgm:cxn modelId="{E7EABD67-83D1-4CE8-AB85-39885019962A}" type="presOf" srcId="{C8B7CBE1-D209-49D6-A216-57229A7DF9C9}" destId="{52F77B29-7892-4562-8307-07606AE977E9}" srcOrd="0" destOrd="1" presId="urn:microsoft.com/office/officeart/2005/8/layout/default"/>
    <dgm:cxn modelId="{AEB5064A-D485-46C2-AABD-AE2076552549}" type="presOf" srcId="{E71303C5-A19F-4753-BAC4-90E063913C12}" destId="{6EC88DBE-1C00-4ABA-8027-C1F68DC18D28}" srcOrd="0" destOrd="1" presId="urn:microsoft.com/office/officeart/2005/8/layout/default"/>
    <dgm:cxn modelId="{78284B50-58AF-4F6A-83C5-737C4D66CD74}" type="presOf" srcId="{237A98FF-47ED-405F-85A2-1382349DA403}" destId="{CF03EBDB-DA99-4390-975B-960F3D825A61}" srcOrd="0" destOrd="0" presId="urn:microsoft.com/office/officeart/2005/8/layout/default"/>
    <dgm:cxn modelId="{E0E8DC52-58A6-48A3-9B6F-A5EA3D5A28EF}" srcId="{77E6BDE8-F3AC-4532-849B-EA1E252BEFF7}" destId="{D4D2C6FD-7313-4383-AB9E-83BB22405547}" srcOrd="0" destOrd="0" parTransId="{912354C7-8737-4D4F-AF10-2CDEE641F01D}" sibTransId="{173D3C62-DAAE-49E7-8945-1D5F893016B4}"/>
    <dgm:cxn modelId="{945B2255-DBB3-4943-82B5-C98126333F69}" srcId="{146F563A-DCC3-4AF0-B49D-E0FDF4E49F74}" destId="{74C49318-1EA8-4EE5-85EB-CE6F168B5C8C}" srcOrd="0" destOrd="0" parTransId="{ACB11EE4-EC7D-43C8-92B8-A56038E2B381}" sibTransId="{E83B45E1-8274-4F44-8636-1F75347996ED}"/>
    <dgm:cxn modelId="{4781B155-FD59-4514-989F-42A8477E2277}" srcId="{146F563A-DCC3-4AF0-B49D-E0FDF4E49F74}" destId="{CDBAFF78-39EE-4B16-A84E-4ADFBB825ECB}" srcOrd="5" destOrd="0" parTransId="{A416655A-51E6-4BBA-A118-CAB27C911F5E}" sibTransId="{48646271-D562-4528-AAF9-2FF37D6C66F9}"/>
    <dgm:cxn modelId="{39C36A56-3802-4628-9AB4-F7999809CA86}" srcId="{237A98FF-47ED-405F-85A2-1382349DA403}" destId="{0DB7269D-13D0-496A-89E9-79E029B91AC5}" srcOrd="0" destOrd="0" parTransId="{715AAD8A-BBD7-401F-9261-45BC8D3F0CA2}" sibTransId="{AB1A4937-599B-4E12-B4D7-CFCBAE8BC26E}"/>
    <dgm:cxn modelId="{5C621A78-2253-42C5-9047-A8D673248714}" srcId="{146F563A-DCC3-4AF0-B49D-E0FDF4E49F74}" destId="{686E9994-E695-487D-B225-96DD7B7239D0}" srcOrd="2" destOrd="0" parTransId="{589BA4F7-C261-477A-9038-8C5CDE456F98}" sibTransId="{BB39B3B8-6771-44CC-ACC2-F1CFD27EEAE2}"/>
    <dgm:cxn modelId="{8685387B-1270-43E8-A6BF-7FEC4373BEB5}" type="presOf" srcId="{4D10F80E-C075-4BF3-960C-2B1B63741A2E}" destId="{C464C5A7-0910-4D13-850B-9ADE859BB729}" srcOrd="0" destOrd="2" presId="urn:microsoft.com/office/officeart/2005/8/layout/default"/>
    <dgm:cxn modelId="{42CD9E88-9F39-4709-850F-36AE3E3093EF}" srcId="{146F563A-DCC3-4AF0-B49D-E0FDF4E49F74}" destId="{9F12A38C-4E56-4D4E-876C-D1C0513FF134}" srcOrd="1" destOrd="0" parTransId="{CCF08455-6A97-4711-8BBE-9B50F348DF14}" sibTransId="{56C7C539-6267-4A7C-B4FE-E80EE2D7DFB8}"/>
    <dgm:cxn modelId="{25478F93-08BA-4C1D-814E-46ED8B787A2A}" type="presOf" srcId="{E8244E4C-8266-4715-AD59-EF80A5ACE2D8}" destId="{290B0B5C-7E43-4ADD-A391-DA7AFC986326}" srcOrd="0" destOrd="0" presId="urn:microsoft.com/office/officeart/2005/8/layout/default"/>
    <dgm:cxn modelId="{E8226E96-01D4-47DC-BE63-34CB59D26AF8}" srcId="{686E9994-E695-487D-B225-96DD7B7239D0}" destId="{4D10F80E-C075-4BF3-960C-2B1B63741A2E}" srcOrd="1" destOrd="0" parTransId="{221B1D3C-7BD3-4218-9CBB-C0065A83ECE1}" sibTransId="{9DFCEB98-4C17-490B-86EB-4ADF6C20C923}"/>
    <dgm:cxn modelId="{29BDA9A5-D664-4D3B-8764-2E701B3BD179}" type="presOf" srcId="{529794B7-FC54-41DD-8EC4-FC31B8761E36}" destId="{C464C5A7-0910-4D13-850B-9ADE859BB729}" srcOrd="0" destOrd="1" presId="urn:microsoft.com/office/officeart/2005/8/layout/default"/>
    <dgm:cxn modelId="{CF7397A7-0216-4643-B070-D71CE7DFBA97}" type="presOf" srcId="{74C49318-1EA8-4EE5-85EB-CE6F168B5C8C}" destId="{E6C1A183-CC75-4AC7-8C21-EE28E07F17DF}" srcOrd="0" destOrd="0" presId="urn:microsoft.com/office/officeart/2005/8/layout/default"/>
    <dgm:cxn modelId="{814053B2-D1BA-496E-BF9D-3D23708F489F}" srcId="{27237A9F-6AD7-44CA-B1EC-5D730D9F56F5}" destId="{E71303C5-A19F-4753-BAC4-90E063913C12}" srcOrd="0" destOrd="0" parTransId="{9CD4531A-3BB5-4DFC-8A2D-4755035101E9}" sibTransId="{07CA67EF-556B-4F04-A2C9-9905B21DB5B5}"/>
    <dgm:cxn modelId="{39B7CEB3-CD9D-450D-8BAD-B0AA7A1CA456}" type="presOf" srcId="{686E9994-E695-487D-B225-96DD7B7239D0}" destId="{C464C5A7-0910-4D13-850B-9ADE859BB729}" srcOrd="0" destOrd="0" presId="urn:microsoft.com/office/officeart/2005/8/layout/default"/>
    <dgm:cxn modelId="{B14D7AB9-E41E-4B34-8FDB-9F617A714502}" type="presOf" srcId="{0DB7269D-13D0-496A-89E9-79E029B91AC5}" destId="{CF03EBDB-DA99-4390-975B-960F3D825A61}" srcOrd="0" destOrd="1" presId="urn:microsoft.com/office/officeart/2005/8/layout/default"/>
    <dgm:cxn modelId="{6EB820BE-5D5F-40D1-9F30-1CA17DBF6631}" type="presOf" srcId="{77E6BDE8-F3AC-4532-849B-EA1E252BEFF7}" destId="{F0821605-B118-4965-A70A-66968B4F1309}" srcOrd="0" destOrd="0" presId="urn:microsoft.com/office/officeart/2005/8/layout/default"/>
    <dgm:cxn modelId="{8C261AC7-E12B-4ADC-94C8-1CF1C2D2F3FD}" srcId="{146F563A-DCC3-4AF0-B49D-E0FDF4E49F74}" destId="{E8244E4C-8266-4715-AD59-EF80A5ACE2D8}" srcOrd="3" destOrd="0" parTransId="{2FC0849B-BC07-4C4F-A243-45192DF9AAA0}" sibTransId="{14305332-6306-48C1-8DA7-510462D770F1}"/>
    <dgm:cxn modelId="{7BDE76DB-83F7-4A59-81ED-892E52BF2FD7}" srcId="{686E9994-E695-487D-B225-96DD7B7239D0}" destId="{529794B7-FC54-41DD-8EC4-FC31B8761E36}" srcOrd="0" destOrd="0" parTransId="{C535F33F-C354-418E-B90A-BE478D38AD11}" sibTransId="{720B69D1-6083-49D3-873D-CD3260036B33}"/>
    <dgm:cxn modelId="{C60681DB-B89C-420F-A017-B8150516DE6F}" type="presOf" srcId="{146F563A-DCC3-4AF0-B49D-E0FDF4E49F74}" destId="{5C9D420E-D999-4A5B-B15E-2237BBAC8775}" srcOrd="0" destOrd="0" presId="urn:microsoft.com/office/officeart/2005/8/layout/default"/>
    <dgm:cxn modelId="{E1EC16DD-A6C3-4255-9142-B40C990C522C}" srcId="{3167F274-C473-42BC-B594-4C90F0A8FA86}" destId="{E41BBC7E-BD2A-4A16-B44C-89FC53B5B22E}" srcOrd="0" destOrd="0" parTransId="{81E46B43-AD89-4716-80D1-E6F6808EAEFC}" sibTransId="{6A7A9DA7-13A7-4975-BDB7-6E78316D0043}"/>
    <dgm:cxn modelId="{24D264DF-AD46-47AD-987E-E010574A44B1}" type="presOf" srcId="{09284011-EE8C-4835-B548-F7831A83B220}" destId="{51949EF3-979D-44F9-A0B7-B9B381CFEFF1}" srcOrd="0" destOrd="0" presId="urn:microsoft.com/office/officeart/2005/8/layout/default"/>
    <dgm:cxn modelId="{6CFCF6EE-2E15-4B41-BD47-1D5B6928561E}" srcId="{E8244E4C-8266-4715-AD59-EF80A5ACE2D8}" destId="{6D8EDC3C-6485-4398-905F-DB33985DAEEE}" srcOrd="0" destOrd="0" parTransId="{6C945243-52B1-411A-B572-60649EC86399}" sibTransId="{5AF2D883-9BEB-4186-81D1-AEDE23B5520C}"/>
    <dgm:cxn modelId="{86D411EF-E914-433C-9EA0-8F216499ADCD}" type="presOf" srcId="{D4D2C6FD-7313-4383-AB9E-83BB22405547}" destId="{F0821605-B118-4965-A70A-66968B4F1309}" srcOrd="0" destOrd="1" presId="urn:microsoft.com/office/officeart/2005/8/layout/default"/>
    <dgm:cxn modelId="{16FAB4F8-DD4C-46BF-98F8-75B24BA3BA20}" srcId="{146F563A-DCC3-4AF0-B49D-E0FDF4E49F74}" destId="{77E6BDE8-F3AC-4532-849B-EA1E252BEFF7}" srcOrd="8" destOrd="0" parTransId="{EBE9F004-D30C-4F7C-8571-67C21E08E6AD}" sibTransId="{4CCAD31B-97A1-45A6-9136-FEA3E3478815}"/>
    <dgm:cxn modelId="{FC03F1FB-DE0F-4559-BAD9-C897BD9F2CAB}" srcId="{146F563A-DCC3-4AF0-B49D-E0FDF4E49F74}" destId="{3167F274-C473-42BC-B594-4C90F0A8FA86}" srcOrd="6" destOrd="0" parTransId="{C61D5556-A257-4172-8012-5894BA77E3CB}" sibTransId="{D16E8C3B-FAFF-4208-B491-B1257B7C1456}"/>
    <dgm:cxn modelId="{888ECBC2-6716-4E47-A15F-555D45339552}" type="presParOf" srcId="{5C9D420E-D999-4A5B-B15E-2237BBAC8775}" destId="{E6C1A183-CC75-4AC7-8C21-EE28E07F17DF}" srcOrd="0" destOrd="0" presId="urn:microsoft.com/office/officeart/2005/8/layout/default"/>
    <dgm:cxn modelId="{801129E9-A5CA-442A-8F1C-CA6D4AD0C6EA}" type="presParOf" srcId="{5C9D420E-D999-4A5B-B15E-2237BBAC8775}" destId="{A469E15F-6C39-4B6B-AE24-C3D0278D121E}" srcOrd="1" destOrd="0" presId="urn:microsoft.com/office/officeart/2005/8/layout/default"/>
    <dgm:cxn modelId="{1F4D5F12-1B8C-42D4-B726-0525C6370D85}" type="presParOf" srcId="{5C9D420E-D999-4A5B-B15E-2237BBAC8775}" destId="{A855DCC3-A3CF-4C1A-8BE5-1F1C35D6AD16}" srcOrd="2" destOrd="0" presId="urn:microsoft.com/office/officeart/2005/8/layout/default"/>
    <dgm:cxn modelId="{E985B584-4F3E-4A9E-9AFB-F2172A4DCEFF}" type="presParOf" srcId="{5C9D420E-D999-4A5B-B15E-2237BBAC8775}" destId="{E0E37BFC-CFEC-4A30-A3B3-7DE07FF406C8}" srcOrd="3" destOrd="0" presId="urn:microsoft.com/office/officeart/2005/8/layout/default"/>
    <dgm:cxn modelId="{AAD47696-508A-4EE8-AFB7-9DC4E8F71AF1}" type="presParOf" srcId="{5C9D420E-D999-4A5B-B15E-2237BBAC8775}" destId="{C464C5A7-0910-4D13-850B-9ADE859BB729}" srcOrd="4" destOrd="0" presId="urn:microsoft.com/office/officeart/2005/8/layout/default"/>
    <dgm:cxn modelId="{B5D57D8F-9BF0-4E00-B447-65DC28CE9D41}" type="presParOf" srcId="{5C9D420E-D999-4A5B-B15E-2237BBAC8775}" destId="{ACFBD117-DE65-43A5-9811-D8CD87DD3342}" srcOrd="5" destOrd="0" presId="urn:microsoft.com/office/officeart/2005/8/layout/default"/>
    <dgm:cxn modelId="{730E7ED5-910B-43B2-817E-E063AE591610}" type="presParOf" srcId="{5C9D420E-D999-4A5B-B15E-2237BBAC8775}" destId="{290B0B5C-7E43-4ADD-A391-DA7AFC986326}" srcOrd="6" destOrd="0" presId="urn:microsoft.com/office/officeart/2005/8/layout/default"/>
    <dgm:cxn modelId="{0003283D-11DA-48B9-8E40-C2F61BE3FD02}" type="presParOf" srcId="{5C9D420E-D999-4A5B-B15E-2237BBAC8775}" destId="{67D91A86-D6D1-4493-A0E3-02D859B569A6}" srcOrd="7" destOrd="0" presId="urn:microsoft.com/office/officeart/2005/8/layout/default"/>
    <dgm:cxn modelId="{7F72DBDF-CD86-4343-AF70-B46F90CA1BF4}" type="presParOf" srcId="{5C9D420E-D999-4A5B-B15E-2237BBAC8775}" destId="{CF03EBDB-DA99-4390-975B-960F3D825A61}" srcOrd="8" destOrd="0" presId="urn:microsoft.com/office/officeart/2005/8/layout/default"/>
    <dgm:cxn modelId="{A9EDE88F-75B7-4760-A562-51B3FC08C860}" type="presParOf" srcId="{5C9D420E-D999-4A5B-B15E-2237BBAC8775}" destId="{45CE8067-7500-4303-8459-805C74BE1FE8}" srcOrd="9" destOrd="0" presId="urn:microsoft.com/office/officeart/2005/8/layout/default"/>
    <dgm:cxn modelId="{4DE75D54-95BD-42F0-917F-6DC0217787CF}" type="presParOf" srcId="{5C9D420E-D999-4A5B-B15E-2237BBAC8775}" destId="{52F77B29-7892-4562-8307-07606AE977E9}" srcOrd="10" destOrd="0" presId="urn:microsoft.com/office/officeart/2005/8/layout/default"/>
    <dgm:cxn modelId="{3337BACB-B4A9-41F0-ADCA-D41922E5968B}" type="presParOf" srcId="{5C9D420E-D999-4A5B-B15E-2237BBAC8775}" destId="{EDA997AF-3065-4FCC-9661-DA75791902C7}" srcOrd="11" destOrd="0" presId="urn:microsoft.com/office/officeart/2005/8/layout/default"/>
    <dgm:cxn modelId="{C5FE3C3D-44C9-457B-A268-5F8E4D627E9A}" type="presParOf" srcId="{5C9D420E-D999-4A5B-B15E-2237BBAC8775}" destId="{565CE762-9E2E-4011-88F1-6AE898CA4BA0}" srcOrd="12" destOrd="0" presId="urn:microsoft.com/office/officeart/2005/8/layout/default"/>
    <dgm:cxn modelId="{CA2BD588-FF52-41CA-97D0-912E4E6281C6}" type="presParOf" srcId="{5C9D420E-D999-4A5B-B15E-2237BBAC8775}" destId="{E47FC614-BF19-43A2-8EA9-27700BCD4D79}" srcOrd="13" destOrd="0" presId="urn:microsoft.com/office/officeart/2005/8/layout/default"/>
    <dgm:cxn modelId="{6B71EEFB-631C-439E-9508-0F556885B719}" type="presParOf" srcId="{5C9D420E-D999-4A5B-B15E-2237BBAC8775}" destId="{51949EF3-979D-44F9-A0B7-B9B381CFEFF1}" srcOrd="14" destOrd="0" presId="urn:microsoft.com/office/officeart/2005/8/layout/default"/>
    <dgm:cxn modelId="{407026DE-DAB9-4926-8EBF-50CAE4F335D0}" type="presParOf" srcId="{5C9D420E-D999-4A5B-B15E-2237BBAC8775}" destId="{018022EE-06E4-469A-85B0-211837F5B7B6}" srcOrd="15" destOrd="0" presId="urn:microsoft.com/office/officeart/2005/8/layout/default"/>
    <dgm:cxn modelId="{B7634975-7034-46E8-8487-E4647DAAF214}" type="presParOf" srcId="{5C9D420E-D999-4A5B-B15E-2237BBAC8775}" destId="{F0821605-B118-4965-A70A-66968B4F1309}" srcOrd="16" destOrd="0" presId="urn:microsoft.com/office/officeart/2005/8/layout/default"/>
    <dgm:cxn modelId="{A7520FBF-29B8-4246-8102-FE702E9D2CD6}" type="presParOf" srcId="{5C9D420E-D999-4A5B-B15E-2237BBAC8775}" destId="{EAA4F6A1-AFF3-4841-AA1B-4776B3ED0538}" srcOrd="17" destOrd="0" presId="urn:microsoft.com/office/officeart/2005/8/layout/default"/>
    <dgm:cxn modelId="{A7B59D29-60EB-4561-81F1-2C739FA0540D}" type="presParOf" srcId="{5C9D420E-D999-4A5B-B15E-2237BBAC8775}" destId="{6EC88DBE-1C00-4ABA-8027-C1F68DC18D2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F563A-DCC3-4AF0-B49D-E0FDF4E49F7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0C81A5-59BE-42DC-B62A-C1D4002C0FBD}">
      <dgm:prSet/>
      <dgm:spPr/>
      <dgm:t>
        <a:bodyPr/>
        <a:lstStyle/>
        <a:p>
          <a:pPr>
            <a:defRPr b="1"/>
          </a:pPr>
          <a:r>
            <a:rPr lang="en-US" dirty="0">
              <a:latin typeface="Century Gothic" panose="020F0302020204030204"/>
            </a:rPr>
            <a:t>Matt</a:t>
          </a:r>
          <a:endParaRPr lang="en-US" dirty="0"/>
        </a:p>
      </dgm:t>
    </dgm:pt>
    <dgm:pt modelId="{EAB8919A-B338-4AB9-9FAA-A50708344E76}" type="parTrans" cxnId="{CFF6597A-3816-46DF-9FA3-775EFE197DF6}">
      <dgm:prSet/>
      <dgm:spPr/>
      <dgm:t>
        <a:bodyPr/>
        <a:lstStyle/>
        <a:p>
          <a:endParaRPr lang="en-US"/>
        </a:p>
      </dgm:t>
    </dgm:pt>
    <dgm:pt modelId="{2E025CFF-C3FE-4829-8AE9-1169E8DFBE6D}" type="sibTrans" cxnId="{CFF6597A-3816-46DF-9FA3-775EFE197DF6}">
      <dgm:prSet/>
      <dgm:spPr/>
      <dgm:t>
        <a:bodyPr/>
        <a:lstStyle/>
        <a:p>
          <a:endParaRPr lang="en-US"/>
        </a:p>
      </dgm:t>
    </dgm:pt>
    <dgm:pt modelId="{74C49318-1EA8-4EE5-85EB-CE6F168B5C8C}">
      <dgm:prSet/>
      <dgm:spPr/>
      <dgm:t>
        <a:bodyPr/>
        <a:lstStyle/>
        <a:p>
          <a:r>
            <a:rPr lang="en-US" dirty="0"/>
            <a:t>Leads team and helps set vision</a:t>
          </a:r>
        </a:p>
      </dgm:t>
    </dgm:pt>
    <dgm:pt modelId="{ACB11EE4-EC7D-43C8-92B8-A56038E2B381}" type="parTrans" cxnId="{945B2255-DBB3-4943-82B5-C98126333F69}">
      <dgm:prSet/>
      <dgm:spPr/>
      <dgm:t>
        <a:bodyPr/>
        <a:lstStyle/>
        <a:p>
          <a:endParaRPr lang="en-US"/>
        </a:p>
      </dgm:t>
    </dgm:pt>
    <dgm:pt modelId="{E83B45E1-8274-4F44-8636-1F75347996ED}" type="sibTrans" cxnId="{945B2255-DBB3-4943-82B5-C98126333F69}">
      <dgm:prSet/>
      <dgm:spPr/>
      <dgm:t>
        <a:bodyPr/>
        <a:lstStyle/>
        <a:p>
          <a:endParaRPr lang="en-US"/>
        </a:p>
      </dgm:t>
    </dgm:pt>
    <dgm:pt modelId="{9F12A38C-4E56-4D4E-876C-D1C0513FF134}">
      <dgm:prSet/>
      <dgm:spPr/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Matt</a:t>
          </a:r>
          <a:endParaRPr lang="en-US" dirty="0"/>
        </a:p>
      </dgm:t>
    </dgm:pt>
    <dgm:pt modelId="{CCF08455-6A97-4711-8BBE-9B50F348DF14}" type="parTrans" cxnId="{42CD9E88-9F39-4709-850F-36AE3E3093EF}">
      <dgm:prSet/>
      <dgm:spPr/>
      <dgm:t>
        <a:bodyPr/>
        <a:lstStyle/>
        <a:p>
          <a:endParaRPr lang="en-US"/>
        </a:p>
      </dgm:t>
    </dgm:pt>
    <dgm:pt modelId="{56C7C539-6267-4A7C-B4FE-E80EE2D7DFB8}" type="sibTrans" cxnId="{42CD9E88-9F39-4709-850F-36AE3E3093EF}">
      <dgm:prSet/>
      <dgm:spPr/>
      <dgm:t>
        <a:bodyPr/>
        <a:lstStyle/>
        <a:p>
          <a:endParaRPr lang="en-US"/>
        </a:p>
      </dgm:t>
    </dgm:pt>
    <dgm:pt modelId="{B7DA08B8-CF8F-4F8C-9AAB-34F8AAAF384E}">
      <dgm:prSet/>
      <dgm:spPr/>
      <dgm:t>
        <a:bodyPr/>
        <a:lstStyle/>
        <a:p>
          <a:r>
            <a:rPr lang="en-US" dirty="0"/>
            <a:t>Serve on CARES team</a:t>
          </a:r>
        </a:p>
      </dgm:t>
    </dgm:pt>
    <dgm:pt modelId="{CED1298A-18DA-470A-9535-2DCB9B459EED}" type="parTrans" cxnId="{6520AC3C-A78E-4B82-B5AB-3A8E018F7ACF}">
      <dgm:prSet/>
      <dgm:spPr/>
      <dgm:t>
        <a:bodyPr/>
        <a:lstStyle/>
        <a:p>
          <a:endParaRPr lang="en-US"/>
        </a:p>
      </dgm:t>
    </dgm:pt>
    <dgm:pt modelId="{EA45A251-6BBD-43F1-AAB2-8EFECEFFEAF3}" type="sibTrans" cxnId="{6520AC3C-A78E-4B82-B5AB-3A8E018F7ACF}">
      <dgm:prSet/>
      <dgm:spPr/>
      <dgm:t>
        <a:bodyPr/>
        <a:lstStyle/>
        <a:p>
          <a:endParaRPr lang="en-US"/>
        </a:p>
      </dgm:t>
    </dgm:pt>
    <dgm:pt modelId="{686E9994-E695-487D-B225-96DD7B7239D0}">
      <dgm:prSet/>
      <dgm:spPr/>
      <dgm:t>
        <a:bodyPr/>
        <a:lstStyle/>
        <a:p>
          <a:pPr>
            <a:defRPr b="1"/>
          </a:pPr>
          <a:r>
            <a:rPr lang="en-US" dirty="0"/>
            <a:t>Melissa</a:t>
          </a:r>
        </a:p>
      </dgm:t>
    </dgm:pt>
    <dgm:pt modelId="{589BA4F7-C261-477A-9038-8C5CDE456F98}" type="parTrans" cxnId="{5C621A78-2253-42C5-9047-A8D673248714}">
      <dgm:prSet/>
      <dgm:spPr/>
      <dgm:t>
        <a:bodyPr/>
        <a:lstStyle/>
        <a:p>
          <a:endParaRPr lang="en-US"/>
        </a:p>
      </dgm:t>
    </dgm:pt>
    <dgm:pt modelId="{BB39B3B8-6771-44CC-ACC2-F1CFD27EEAE2}" type="sibTrans" cxnId="{5C621A78-2253-42C5-9047-A8D673248714}">
      <dgm:prSet/>
      <dgm:spPr/>
      <dgm:t>
        <a:bodyPr/>
        <a:lstStyle/>
        <a:p>
          <a:endParaRPr lang="en-US"/>
        </a:p>
      </dgm:t>
    </dgm:pt>
    <dgm:pt modelId="{529794B7-FC54-41DD-8EC4-FC31B8761E36}">
      <dgm:prSet/>
      <dgm:spPr/>
      <dgm:t>
        <a:bodyPr/>
        <a:lstStyle/>
        <a:p>
          <a:r>
            <a:rPr lang="en-US" dirty="0"/>
            <a:t>Work Study</a:t>
          </a:r>
        </a:p>
      </dgm:t>
    </dgm:pt>
    <dgm:pt modelId="{C535F33F-C354-418E-B90A-BE478D38AD11}" type="parTrans" cxnId="{7BDE76DB-83F7-4A59-81ED-892E52BF2FD7}">
      <dgm:prSet/>
      <dgm:spPr/>
      <dgm:t>
        <a:bodyPr/>
        <a:lstStyle/>
        <a:p>
          <a:endParaRPr lang="en-US"/>
        </a:p>
      </dgm:t>
    </dgm:pt>
    <dgm:pt modelId="{720B69D1-6083-49D3-873D-CD3260036B33}" type="sibTrans" cxnId="{7BDE76DB-83F7-4A59-81ED-892E52BF2FD7}">
      <dgm:prSet/>
      <dgm:spPr/>
      <dgm:t>
        <a:bodyPr/>
        <a:lstStyle/>
        <a:p>
          <a:endParaRPr lang="en-US"/>
        </a:p>
      </dgm:t>
    </dgm:pt>
    <dgm:pt modelId="{E8244E4C-8266-4715-AD59-EF80A5ACE2D8}">
      <dgm:prSet/>
      <dgm:spPr/>
      <dgm:t>
        <a:bodyPr/>
        <a:lstStyle/>
        <a:p>
          <a:pPr>
            <a:defRPr b="1"/>
          </a:pPr>
          <a:r>
            <a:rPr lang="en-US" dirty="0">
              <a:latin typeface="Century Gothic" panose="020F0302020204030204"/>
            </a:rPr>
            <a:t>Matt</a:t>
          </a:r>
          <a:r>
            <a:rPr lang="en-US" dirty="0"/>
            <a:t> &amp; </a:t>
          </a:r>
          <a:r>
            <a:rPr lang="en-US" dirty="0">
              <a:latin typeface="Century Gothic" panose="020F0302020204030204"/>
            </a:rPr>
            <a:t>Devon</a:t>
          </a:r>
          <a:endParaRPr lang="en-US" dirty="0"/>
        </a:p>
      </dgm:t>
    </dgm:pt>
    <dgm:pt modelId="{2FC0849B-BC07-4C4F-A243-45192DF9AAA0}" type="parTrans" cxnId="{8C261AC7-E12B-4ADC-94C8-1CF1C2D2F3FD}">
      <dgm:prSet/>
      <dgm:spPr/>
      <dgm:t>
        <a:bodyPr/>
        <a:lstStyle/>
        <a:p>
          <a:endParaRPr lang="en-US"/>
        </a:p>
      </dgm:t>
    </dgm:pt>
    <dgm:pt modelId="{14305332-6306-48C1-8DA7-510462D770F1}" type="sibTrans" cxnId="{8C261AC7-E12B-4ADC-94C8-1CF1C2D2F3FD}">
      <dgm:prSet/>
      <dgm:spPr/>
      <dgm:t>
        <a:bodyPr/>
        <a:lstStyle/>
        <a:p>
          <a:endParaRPr lang="en-US"/>
        </a:p>
      </dgm:t>
    </dgm:pt>
    <dgm:pt modelId="{6D8EDC3C-6485-4398-905F-DB33985DAEEE}">
      <dgm:prSet/>
      <dgm:spPr/>
      <dgm:t>
        <a:bodyPr/>
        <a:lstStyle/>
        <a:p>
          <a:r>
            <a:rPr lang="en-US" dirty="0"/>
            <a:t>Oversee </a:t>
          </a:r>
          <a:r>
            <a:rPr lang="en-US" dirty="0">
              <a:latin typeface="Century Gothic" panose="020F0302020204030204"/>
            </a:rPr>
            <a:t>FDS</a:t>
          </a:r>
          <a:endParaRPr lang="en-US" dirty="0"/>
        </a:p>
      </dgm:t>
    </dgm:pt>
    <dgm:pt modelId="{6C945243-52B1-411A-B572-60649EC86399}" type="parTrans" cxnId="{6CFCF6EE-2E15-4B41-BD47-1D5B6928561E}">
      <dgm:prSet/>
      <dgm:spPr/>
      <dgm:t>
        <a:bodyPr/>
        <a:lstStyle/>
        <a:p>
          <a:endParaRPr lang="en-US"/>
        </a:p>
      </dgm:t>
    </dgm:pt>
    <dgm:pt modelId="{5AF2D883-9BEB-4186-81D1-AEDE23B5520C}" type="sibTrans" cxnId="{6CFCF6EE-2E15-4B41-BD47-1D5B6928561E}">
      <dgm:prSet/>
      <dgm:spPr/>
      <dgm:t>
        <a:bodyPr/>
        <a:lstStyle/>
        <a:p>
          <a:endParaRPr lang="en-US"/>
        </a:p>
      </dgm:t>
    </dgm:pt>
    <dgm:pt modelId="{237A98FF-47ED-405F-85A2-1382349DA403}">
      <dgm:prSet/>
      <dgm:spPr/>
      <dgm:t>
        <a:bodyPr/>
        <a:lstStyle/>
        <a:p>
          <a:pPr rtl="0">
            <a:defRPr b="1"/>
          </a:pPr>
          <a:r>
            <a:rPr lang="en-US" b="1" dirty="0">
              <a:latin typeface="Century Gothic" panose="020F0302020204030204"/>
            </a:rPr>
            <a:t>CIP Coordiantor </a:t>
          </a:r>
          <a:r>
            <a:rPr lang="en-US" b="1" dirty="0"/>
            <a:t>&amp; Team</a:t>
          </a:r>
        </a:p>
        <a:p>
          <a:pPr>
            <a:defRPr b="1"/>
          </a:pPr>
          <a:r>
            <a:rPr lang="en-US" b="0" dirty="0"/>
            <a:t>Oversee CIP retention</a:t>
          </a:r>
        </a:p>
      </dgm:t>
    </dgm:pt>
    <dgm:pt modelId="{25D6AE7A-D6D2-4235-B3C8-EEC09767278F}" type="parTrans" cxnId="{3634E241-A1FB-4BB2-9BD1-A2974883CF61}">
      <dgm:prSet/>
      <dgm:spPr/>
      <dgm:t>
        <a:bodyPr/>
        <a:lstStyle/>
        <a:p>
          <a:endParaRPr lang="en-US"/>
        </a:p>
      </dgm:t>
    </dgm:pt>
    <dgm:pt modelId="{8E151A55-B154-4F34-952A-91713A3529F4}" type="sibTrans" cxnId="{3634E241-A1FB-4BB2-9BD1-A2974883CF61}">
      <dgm:prSet/>
      <dgm:spPr/>
      <dgm:t>
        <a:bodyPr/>
        <a:lstStyle/>
        <a:p>
          <a:endParaRPr lang="en-US"/>
        </a:p>
      </dgm:t>
    </dgm:pt>
    <dgm:pt modelId="{3167F274-C473-42BC-B594-4C90F0A8FA86}">
      <dgm:prSet/>
      <dgm:spPr/>
      <dgm:t>
        <a:bodyPr/>
        <a:lstStyle/>
        <a:p>
          <a:pPr rtl="0">
            <a:defRPr b="1"/>
          </a:pPr>
          <a:r>
            <a:rPr lang="en-US" b="1" dirty="0">
              <a:latin typeface="Century Gothic" panose="020F0302020204030204"/>
            </a:rPr>
            <a:t>Career Readiness AD</a:t>
          </a:r>
          <a:endParaRPr lang="en-US" b="0" dirty="0"/>
        </a:p>
        <a:p>
          <a:pPr rtl="0">
            <a:defRPr b="1"/>
          </a:pPr>
          <a:r>
            <a:rPr lang="en-US" b="0" dirty="0">
              <a:latin typeface="Century Gothic" panose="020F0302020204030204"/>
            </a:rPr>
            <a:t>Student Projects</a:t>
          </a:r>
          <a:endParaRPr lang="en-US" b="0" dirty="0"/>
        </a:p>
      </dgm:t>
    </dgm:pt>
    <dgm:pt modelId="{C61D5556-A257-4172-8012-5894BA77E3CB}" type="parTrans" cxnId="{FC03F1FB-DE0F-4559-BAD9-C897BD9F2CAB}">
      <dgm:prSet/>
      <dgm:spPr/>
      <dgm:t>
        <a:bodyPr/>
        <a:lstStyle/>
        <a:p>
          <a:endParaRPr lang="en-US"/>
        </a:p>
      </dgm:t>
    </dgm:pt>
    <dgm:pt modelId="{D16E8C3B-FAFF-4208-B491-B1257B7C1456}" type="sibTrans" cxnId="{FC03F1FB-DE0F-4559-BAD9-C897BD9F2CAB}">
      <dgm:prSet/>
      <dgm:spPr/>
      <dgm:t>
        <a:bodyPr/>
        <a:lstStyle/>
        <a:p>
          <a:endParaRPr lang="en-US"/>
        </a:p>
      </dgm:t>
    </dgm:pt>
    <dgm:pt modelId="{09284011-EE8C-4835-B548-F7831A83B220}">
      <dgm:prSet/>
      <dgm:spPr/>
      <dgm:t>
        <a:bodyPr/>
        <a:lstStyle/>
        <a:p>
          <a:pPr>
            <a:defRPr b="1"/>
          </a:pPr>
          <a:r>
            <a:rPr lang="en-US" dirty="0"/>
            <a:t>Coaches</a:t>
          </a:r>
        </a:p>
      </dgm:t>
    </dgm:pt>
    <dgm:pt modelId="{194632A8-3B4C-451A-A8B1-26159742AD9D}" type="parTrans" cxnId="{5EAFE133-E0E4-447C-A1A4-8DE153B0C3F6}">
      <dgm:prSet/>
      <dgm:spPr/>
      <dgm:t>
        <a:bodyPr/>
        <a:lstStyle/>
        <a:p>
          <a:endParaRPr lang="en-US"/>
        </a:p>
      </dgm:t>
    </dgm:pt>
    <dgm:pt modelId="{F4FFFCE1-D5EC-42B7-9CBB-BB509A231FAA}" type="sibTrans" cxnId="{5EAFE133-E0E4-447C-A1A4-8DE153B0C3F6}">
      <dgm:prSet/>
      <dgm:spPr/>
      <dgm:t>
        <a:bodyPr/>
        <a:lstStyle/>
        <a:p>
          <a:endParaRPr lang="en-US"/>
        </a:p>
      </dgm:t>
    </dgm:pt>
    <dgm:pt modelId="{0619F8BC-4F6F-4BD7-812A-3E8A4BD940CC}">
      <dgm:prSet/>
      <dgm:spPr/>
      <dgm:t>
        <a:bodyPr/>
        <a:lstStyle/>
        <a:p>
          <a:r>
            <a:rPr lang="en-US" dirty="0"/>
            <a:t>Stay on task of emailing students and tracking outcomes</a:t>
          </a:r>
        </a:p>
      </dgm:t>
    </dgm:pt>
    <dgm:pt modelId="{0FAF8B82-49DB-4F49-8DB7-60F96B6AC6A1}" type="parTrans" cxnId="{500B2760-4825-46A6-8668-907FD1C9A04F}">
      <dgm:prSet/>
      <dgm:spPr/>
      <dgm:t>
        <a:bodyPr/>
        <a:lstStyle/>
        <a:p>
          <a:endParaRPr lang="en-US"/>
        </a:p>
      </dgm:t>
    </dgm:pt>
    <dgm:pt modelId="{F3748FED-E6B5-4D28-B558-DEFD559DF8F2}" type="sibTrans" cxnId="{500B2760-4825-46A6-8668-907FD1C9A04F}">
      <dgm:prSet/>
      <dgm:spPr/>
      <dgm:t>
        <a:bodyPr/>
        <a:lstStyle/>
        <a:p>
          <a:endParaRPr lang="en-US"/>
        </a:p>
      </dgm:t>
    </dgm:pt>
    <dgm:pt modelId="{77E6BDE8-F3AC-4532-849B-EA1E252BEFF7}">
      <dgm:prSet/>
      <dgm:spPr/>
      <dgm:t>
        <a:bodyPr/>
        <a:lstStyle/>
        <a:p>
          <a:pPr>
            <a:defRPr b="1"/>
          </a:pPr>
          <a:r>
            <a:rPr lang="en-US" dirty="0"/>
            <a:t>Team</a:t>
          </a:r>
        </a:p>
      </dgm:t>
    </dgm:pt>
    <dgm:pt modelId="{EBE9F004-D30C-4F7C-8571-67C21E08E6AD}" type="parTrans" cxnId="{16FAB4F8-DD4C-46BF-98F8-75B24BA3BA20}">
      <dgm:prSet/>
      <dgm:spPr/>
      <dgm:t>
        <a:bodyPr/>
        <a:lstStyle/>
        <a:p>
          <a:endParaRPr lang="en-US"/>
        </a:p>
      </dgm:t>
    </dgm:pt>
    <dgm:pt modelId="{4CCAD31B-97A1-45A6-9136-FEA3E3478815}" type="sibTrans" cxnId="{16FAB4F8-DD4C-46BF-98F8-75B24BA3BA20}">
      <dgm:prSet/>
      <dgm:spPr/>
      <dgm:t>
        <a:bodyPr/>
        <a:lstStyle/>
        <a:p>
          <a:endParaRPr lang="en-US"/>
        </a:p>
      </dgm:t>
    </dgm:pt>
    <dgm:pt modelId="{D4D2C6FD-7313-4383-AB9E-83BB22405547}">
      <dgm:prSet/>
      <dgm:spPr/>
      <dgm:t>
        <a:bodyPr/>
        <a:lstStyle/>
        <a:p>
          <a:r>
            <a:rPr lang="en-US" dirty="0"/>
            <a:t>Overall success of the program!</a:t>
          </a:r>
        </a:p>
      </dgm:t>
    </dgm:pt>
    <dgm:pt modelId="{912354C7-8737-4D4F-AF10-2CDEE641F01D}" type="parTrans" cxnId="{E0E8DC52-58A6-48A3-9B6F-A5EA3D5A28EF}">
      <dgm:prSet/>
      <dgm:spPr/>
      <dgm:t>
        <a:bodyPr/>
        <a:lstStyle/>
        <a:p>
          <a:endParaRPr lang="en-US"/>
        </a:p>
      </dgm:t>
    </dgm:pt>
    <dgm:pt modelId="{173D3C62-DAAE-49E7-8945-1D5F893016B4}" type="sibTrans" cxnId="{E0E8DC52-58A6-48A3-9B6F-A5EA3D5A28EF}">
      <dgm:prSet/>
      <dgm:spPr/>
      <dgm:t>
        <a:bodyPr/>
        <a:lstStyle/>
        <a:p>
          <a:endParaRPr lang="en-US"/>
        </a:p>
      </dgm:t>
    </dgm:pt>
    <dgm:pt modelId="{0D477403-C8B2-4C66-9D89-2ACCBE57F806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Century Gothic" panose="020F0302020204030204"/>
            </a:rPr>
            <a:t>Signal Vine lead</a:t>
          </a:r>
        </a:p>
      </dgm:t>
    </dgm:pt>
    <dgm:pt modelId="{603CF270-0A27-44C1-895E-0AA47DAD4708}" type="parTrans" cxnId="{9F897B7E-3A6D-4106-B639-596D73392B46}">
      <dgm:prSet/>
      <dgm:spPr/>
    </dgm:pt>
    <dgm:pt modelId="{46C82265-6CC4-467C-BC2B-8C9A12FC7E19}" type="sibTrans" cxnId="{9F897B7E-3A6D-4106-B639-596D73392B46}">
      <dgm:prSet/>
      <dgm:spPr/>
    </dgm:pt>
    <dgm:pt modelId="{21023EE9-6651-45B2-BA90-E29B27FC4F27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Century Gothic" panose="020F0302020204030204"/>
            </a:rPr>
            <a:t>MySuccess lead</a:t>
          </a:r>
        </a:p>
      </dgm:t>
    </dgm:pt>
    <dgm:pt modelId="{4786CC91-9DDA-419D-B35F-21BC7C6205F8}" type="parTrans" cxnId="{8148E45B-3E0D-410D-B639-2A9F8BD53D4E}">
      <dgm:prSet/>
      <dgm:spPr/>
    </dgm:pt>
    <dgm:pt modelId="{19C05772-5133-49BE-B9A2-20B18B877EEB}" type="sibTrans" cxnId="{8148E45B-3E0D-410D-B639-2A9F8BD53D4E}">
      <dgm:prSet/>
      <dgm:spPr/>
    </dgm:pt>
    <dgm:pt modelId="{DF6426F7-9159-4B88-9924-3B0D89938C09}" type="pres">
      <dgm:prSet presAssocID="{146F563A-DCC3-4AF0-B49D-E0FDF4E49F74}" presName="diagram" presStyleCnt="0">
        <dgm:presLayoutVars>
          <dgm:dir/>
          <dgm:resizeHandles val="exact"/>
        </dgm:presLayoutVars>
      </dgm:prSet>
      <dgm:spPr/>
    </dgm:pt>
    <dgm:pt modelId="{C6EE4F47-C1F3-462F-B327-BF1056F70C9E}" type="pres">
      <dgm:prSet presAssocID="{F90C81A5-59BE-42DC-B62A-C1D4002C0FBD}" presName="node" presStyleLbl="node1" presStyleIdx="0" presStyleCnt="8">
        <dgm:presLayoutVars>
          <dgm:bulletEnabled val="1"/>
        </dgm:presLayoutVars>
      </dgm:prSet>
      <dgm:spPr/>
    </dgm:pt>
    <dgm:pt modelId="{5DB76C3E-A104-4229-9D10-09F6912223FE}" type="pres">
      <dgm:prSet presAssocID="{2E025CFF-C3FE-4829-8AE9-1169E8DFBE6D}" presName="sibTrans" presStyleCnt="0"/>
      <dgm:spPr/>
    </dgm:pt>
    <dgm:pt modelId="{7E881C67-671C-4609-A301-5BD24E33B5A9}" type="pres">
      <dgm:prSet presAssocID="{9F12A38C-4E56-4D4E-876C-D1C0513FF134}" presName="node" presStyleLbl="node1" presStyleIdx="1" presStyleCnt="8">
        <dgm:presLayoutVars>
          <dgm:bulletEnabled val="1"/>
        </dgm:presLayoutVars>
      </dgm:prSet>
      <dgm:spPr/>
    </dgm:pt>
    <dgm:pt modelId="{4B1CC100-C0FA-47BE-AD48-DA3CCFBD6775}" type="pres">
      <dgm:prSet presAssocID="{56C7C539-6267-4A7C-B4FE-E80EE2D7DFB8}" presName="sibTrans" presStyleCnt="0"/>
      <dgm:spPr/>
    </dgm:pt>
    <dgm:pt modelId="{6A1AEC31-05D7-4CE2-8BD2-484AFB0005DD}" type="pres">
      <dgm:prSet presAssocID="{686E9994-E695-487D-B225-96DD7B7239D0}" presName="node" presStyleLbl="node1" presStyleIdx="2" presStyleCnt="8">
        <dgm:presLayoutVars>
          <dgm:bulletEnabled val="1"/>
        </dgm:presLayoutVars>
      </dgm:prSet>
      <dgm:spPr/>
    </dgm:pt>
    <dgm:pt modelId="{FDAB74F2-0E77-440C-AE90-91D8B5BF9B41}" type="pres">
      <dgm:prSet presAssocID="{BB39B3B8-6771-44CC-ACC2-F1CFD27EEAE2}" presName="sibTrans" presStyleCnt="0"/>
      <dgm:spPr/>
    </dgm:pt>
    <dgm:pt modelId="{328E5CDF-5B85-429E-8328-28BEDD44845F}" type="pres">
      <dgm:prSet presAssocID="{E8244E4C-8266-4715-AD59-EF80A5ACE2D8}" presName="node" presStyleLbl="node1" presStyleIdx="3" presStyleCnt="8">
        <dgm:presLayoutVars>
          <dgm:bulletEnabled val="1"/>
        </dgm:presLayoutVars>
      </dgm:prSet>
      <dgm:spPr/>
    </dgm:pt>
    <dgm:pt modelId="{FBC7DC38-0EBA-422F-AD74-362B587AB42F}" type="pres">
      <dgm:prSet presAssocID="{14305332-6306-48C1-8DA7-510462D770F1}" presName="sibTrans" presStyleCnt="0"/>
      <dgm:spPr/>
    </dgm:pt>
    <dgm:pt modelId="{BA2C84A2-D04A-4AFD-85AB-9D037B27DAA8}" type="pres">
      <dgm:prSet presAssocID="{237A98FF-47ED-405F-85A2-1382349DA403}" presName="node" presStyleLbl="node1" presStyleIdx="4" presStyleCnt="8">
        <dgm:presLayoutVars>
          <dgm:bulletEnabled val="1"/>
        </dgm:presLayoutVars>
      </dgm:prSet>
      <dgm:spPr/>
    </dgm:pt>
    <dgm:pt modelId="{53BE3D33-E880-4AE6-AFBB-BE712153258E}" type="pres">
      <dgm:prSet presAssocID="{8E151A55-B154-4F34-952A-91713A3529F4}" presName="sibTrans" presStyleCnt="0"/>
      <dgm:spPr/>
    </dgm:pt>
    <dgm:pt modelId="{35FCA5D1-FC46-45D5-883E-19D8844A88E0}" type="pres">
      <dgm:prSet presAssocID="{3167F274-C473-42BC-B594-4C90F0A8FA86}" presName="node" presStyleLbl="node1" presStyleIdx="5" presStyleCnt="8">
        <dgm:presLayoutVars>
          <dgm:bulletEnabled val="1"/>
        </dgm:presLayoutVars>
      </dgm:prSet>
      <dgm:spPr/>
    </dgm:pt>
    <dgm:pt modelId="{C450146A-826C-4956-8E38-5C7FB6A31D95}" type="pres">
      <dgm:prSet presAssocID="{D16E8C3B-FAFF-4208-B491-B1257B7C1456}" presName="sibTrans" presStyleCnt="0"/>
      <dgm:spPr/>
    </dgm:pt>
    <dgm:pt modelId="{4FCD9FB8-8599-4AC3-BE55-75DE914CA224}" type="pres">
      <dgm:prSet presAssocID="{09284011-EE8C-4835-B548-F7831A83B220}" presName="node" presStyleLbl="node1" presStyleIdx="6" presStyleCnt="8">
        <dgm:presLayoutVars>
          <dgm:bulletEnabled val="1"/>
        </dgm:presLayoutVars>
      </dgm:prSet>
      <dgm:spPr/>
    </dgm:pt>
    <dgm:pt modelId="{9F0FD79A-3C58-4FBF-B80F-07DA3E55088E}" type="pres">
      <dgm:prSet presAssocID="{F4FFFCE1-D5EC-42B7-9CBB-BB509A231FAA}" presName="sibTrans" presStyleCnt="0"/>
      <dgm:spPr/>
    </dgm:pt>
    <dgm:pt modelId="{86E67FED-B703-4EE6-AFFD-332865398771}" type="pres">
      <dgm:prSet presAssocID="{77E6BDE8-F3AC-4532-849B-EA1E252BEFF7}" presName="node" presStyleLbl="node1" presStyleIdx="7" presStyleCnt="8">
        <dgm:presLayoutVars>
          <dgm:bulletEnabled val="1"/>
        </dgm:presLayoutVars>
      </dgm:prSet>
      <dgm:spPr/>
    </dgm:pt>
  </dgm:ptLst>
  <dgm:cxnLst>
    <dgm:cxn modelId="{F62A1C1A-5FF7-4B4C-9DA2-9C472D8E5828}" type="presOf" srcId="{74C49318-1EA8-4EE5-85EB-CE6F168B5C8C}" destId="{C6EE4F47-C1F3-462F-B327-BF1056F70C9E}" srcOrd="0" destOrd="1" presId="urn:microsoft.com/office/officeart/2005/8/layout/default"/>
    <dgm:cxn modelId="{16C5B02B-3EBC-4750-B460-8A63FBBFF11B}" type="presOf" srcId="{B7DA08B8-CF8F-4F8C-9AAB-34F8AAAF384E}" destId="{7E881C67-671C-4609-A301-5BD24E33B5A9}" srcOrd="0" destOrd="1" presId="urn:microsoft.com/office/officeart/2005/8/layout/default"/>
    <dgm:cxn modelId="{5EAFE133-E0E4-447C-A1A4-8DE153B0C3F6}" srcId="{146F563A-DCC3-4AF0-B49D-E0FDF4E49F74}" destId="{09284011-EE8C-4835-B548-F7831A83B220}" srcOrd="6" destOrd="0" parTransId="{194632A8-3B4C-451A-A8B1-26159742AD9D}" sibTransId="{F4FFFCE1-D5EC-42B7-9CBB-BB509A231FAA}"/>
    <dgm:cxn modelId="{CB1AF036-C5A5-444C-B7A7-068AEEAF2F55}" type="presOf" srcId="{77E6BDE8-F3AC-4532-849B-EA1E252BEFF7}" destId="{86E67FED-B703-4EE6-AFFD-332865398771}" srcOrd="0" destOrd="0" presId="urn:microsoft.com/office/officeart/2005/8/layout/default"/>
    <dgm:cxn modelId="{6520AC3C-A78E-4B82-B5AB-3A8E018F7ACF}" srcId="{9F12A38C-4E56-4D4E-876C-D1C0513FF134}" destId="{B7DA08B8-CF8F-4F8C-9AAB-34F8AAAF384E}" srcOrd="0" destOrd="0" parTransId="{CED1298A-18DA-470A-9535-2DCB9B459EED}" sibTransId="{EA45A251-6BBD-43F1-AAB2-8EFECEFFEAF3}"/>
    <dgm:cxn modelId="{8148E45B-3E0D-410D-B639-2A9F8BD53D4E}" srcId="{9F12A38C-4E56-4D4E-876C-D1C0513FF134}" destId="{21023EE9-6651-45B2-BA90-E29B27FC4F27}" srcOrd="2" destOrd="0" parTransId="{4786CC91-9DDA-419D-B35F-21BC7C6205F8}" sibTransId="{19C05772-5133-49BE-B9A2-20B18B877EEB}"/>
    <dgm:cxn modelId="{54853A5F-5432-4813-987F-469B3234384B}" type="presOf" srcId="{F90C81A5-59BE-42DC-B62A-C1D4002C0FBD}" destId="{C6EE4F47-C1F3-462F-B327-BF1056F70C9E}" srcOrd="0" destOrd="0" presId="urn:microsoft.com/office/officeart/2005/8/layout/default"/>
    <dgm:cxn modelId="{246EB55F-EA0D-4B6C-8D69-CE2C8736123B}" type="presOf" srcId="{237A98FF-47ED-405F-85A2-1382349DA403}" destId="{BA2C84A2-D04A-4AFD-85AB-9D037B27DAA8}" srcOrd="0" destOrd="0" presId="urn:microsoft.com/office/officeart/2005/8/layout/default"/>
    <dgm:cxn modelId="{500B2760-4825-46A6-8668-907FD1C9A04F}" srcId="{09284011-EE8C-4835-B548-F7831A83B220}" destId="{0619F8BC-4F6F-4BD7-812A-3E8A4BD940CC}" srcOrd="0" destOrd="0" parTransId="{0FAF8B82-49DB-4F49-8DB7-60F96B6AC6A1}" sibTransId="{F3748FED-E6B5-4D28-B558-DEFD559DF8F2}"/>
    <dgm:cxn modelId="{3634E241-A1FB-4BB2-9BD1-A2974883CF61}" srcId="{146F563A-DCC3-4AF0-B49D-E0FDF4E49F74}" destId="{237A98FF-47ED-405F-85A2-1382349DA403}" srcOrd="4" destOrd="0" parTransId="{25D6AE7A-D6D2-4235-B3C8-EEC09767278F}" sibTransId="{8E151A55-B154-4F34-952A-91713A3529F4}"/>
    <dgm:cxn modelId="{EE68C746-9B9D-4189-9DF3-644C451304D5}" type="presOf" srcId="{9F12A38C-4E56-4D4E-876C-D1C0513FF134}" destId="{7E881C67-671C-4609-A301-5BD24E33B5A9}" srcOrd="0" destOrd="0" presId="urn:microsoft.com/office/officeart/2005/8/layout/default"/>
    <dgm:cxn modelId="{D4CBEF4C-97F7-431C-92F4-A36BA5EBA6B7}" type="presOf" srcId="{E8244E4C-8266-4715-AD59-EF80A5ACE2D8}" destId="{328E5CDF-5B85-429E-8328-28BEDD44845F}" srcOrd="0" destOrd="0" presId="urn:microsoft.com/office/officeart/2005/8/layout/default"/>
    <dgm:cxn modelId="{E0E8DC52-58A6-48A3-9B6F-A5EA3D5A28EF}" srcId="{77E6BDE8-F3AC-4532-849B-EA1E252BEFF7}" destId="{D4D2C6FD-7313-4383-AB9E-83BB22405547}" srcOrd="0" destOrd="0" parTransId="{912354C7-8737-4D4F-AF10-2CDEE641F01D}" sibTransId="{173D3C62-DAAE-49E7-8945-1D5F893016B4}"/>
    <dgm:cxn modelId="{10E6DE73-BD36-43AA-88D5-7EF964571588}" type="presOf" srcId="{6D8EDC3C-6485-4398-905F-DB33985DAEEE}" destId="{328E5CDF-5B85-429E-8328-28BEDD44845F}" srcOrd="0" destOrd="1" presId="urn:microsoft.com/office/officeart/2005/8/layout/default"/>
    <dgm:cxn modelId="{945B2255-DBB3-4943-82B5-C98126333F69}" srcId="{F90C81A5-59BE-42DC-B62A-C1D4002C0FBD}" destId="{74C49318-1EA8-4EE5-85EB-CE6F168B5C8C}" srcOrd="0" destOrd="0" parTransId="{ACB11EE4-EC7D-43C8-92B8-A56038E2B381}" sibTransId="{E83B45E1-8274-4F44-8636-1F75347996ED}"/>
    <dgm:cxn modelId="{5C621A78-2253-42C5-9047-A8D673248714}" srcId="{146F563A-DCC3-4AF0-B49D-E0FDF4E49F74}" destId="{686E9994-E695-487D-B225-96DD7B7239D0}" srcOrd="2" destOrd="0" parTransId="{589BA4F7-C261-477A-9038-8C5CDE456F98}" sibTransId="{BB39B3B8-6771-44CC-ACC2-F1CFD27EEAE2}"/>
    <dgm:cxn modelId="{CFF6597A-3816-46DF-9FA3-775EFE197DF6}" srcId="{146F563A-DCC3-4AF0-B49D-E0FDF4E49F74}" destId="{F90C81A5-59BE-42DC-B62A-C1D4002C0FBD}" srcOrd="0" destOrd="0" parTransId="{EAB8919A-B338-4AB9-9FAA-A50708344E76}" sibTransId="{2E025CFF-C3FE-4829-8AE9-1169E8DFBE6D}"/>
    <dgm:cxn modelId="{A9464D7C-A23E-4791-BB6A-4626953022BE}" type="presOf" srcId="{09284011-EE8C-4835-B548-F7831A83B220}" destId="{4FCD9FB8-8599-4AC3-BE55-75DE914CA224}" srcOrd="0" destOrd="0" presId="urn:microsoft.com/office/officeart/2005/8/layout/default"/>
    <dgm:cxn modelId="{9F897B7E-3A6D-4106-B639-596D73392B46}" srcId="{9F12A38C-4E56-4D4E-876C-D1C0513FF134}" destId="{0D477403-C8B2-4C66-9D89-2ACCBE57F806}" srcOrd="1" destOrd="0" parTransId="{603CF270-0A27-44C1-895E-0AA47DAD4708}" sibTransId="{46C82265-6CC4-467C-BC2B-8C9A12FC7E19}"/>
    <dgm:cxn modelId="{914A9D88-DC6A-43A5-9A96-3F0447994360}" type="presOf" srcId="{529794B7-FC54-41DD-8EC4-FC31B8761E36}" destId="{6A1AEC31-05D7-4CE2-8BD2-484AFB0005DD}" srcOrd="0" destOrd="1" presId="urn:microsoft.com/office/officeart/2005/8/layout/default"/>
    <dgm:cxn modelId="{42CD9E88-9F39-4709-850F-36AE3E3093EF}" srcId="{146F563A-DCC3-4AF0-B49D-E0FDF4E49F74}" destId="{9F12A38C-4E56-4D4E-876C-D1C0513FF134}" srcOrd="1" destOrd="0" parTransId="{CCF08455-6A97-4711-8BBE-9B50F348DF14}" sibTransId="{56C7C539-6267-4A7C-B4FE-E80EE2D7DFB8}"/>
    <dgm:cxn modelId="{4E4400A4-9709-4070-AD64-044FFE26977C}" type="presOf" srcId="{686E9994-E695-487D-B225-96DD7B7239D0}" destId="{6A1AEC31-05D7-4CE2-8BD2-484AFB0005DD}" srcOrd="0" destOrd="0" presId="urn:microsoft.com/office/officeart/2005/8/layout/default"/>
    <dgm:cxn modelId="{39D8C1B3-83B0-48E2-98D8-D8AFF44BD607}" type="presOf" srcId="{0D477403-C8B2-4C66-9D89-2ACCBE57F806}" destId="{7E881C67-671C-4609-A301-5BD24E33B5A9}" srcOrd="0" destOrd="2" presId="urn:microsoft.com/office/officeart/2005/8/layout/default"/>
    <dgm:cxn modelId="{9E1CACB8-1633-4660-BA73-40C855EDAB20}" type="presOf" srcId="{0619F8BC-4F6F-4BD7-812A-3E8A4BD940CC}" destId="{4FCD9FB8-8599-4AC3-BE55-75DE914CA224}" srcOrd="0" destOrd="1" presId="urn:microsoft.com/office/officeart/2005/8/layout/default"/>
    <dgm:cxn modelId="{8C261AC7-E12B-4ADC-94C8-1CF1C2D2F3FD}" srcId="{146F563A-DCC3-4AF0-B49D-E0FDF4E49F74}" destId="{E8244E4C-8266-4715-AD59-EF80A5ACE2D8}" srcOrd="3" destOrd="0" parTransId="{2FC0849B-BC07-4C4F-A243-45192DF9AAA0}" sibTransId="{14305332-6306-48C1-8DA7-510462D770F1}"/>
    <dgm:cxn modelId="{4F0769C9-147E-413D-9917-89F7E3B7D3FA}" type="presOf" srcId="{21023EE9-6651-45B2-BA90-E29B27FC4F27}" destId="{7E881C67-671C-4609-A301-5BD24E33B5A9}" srcOrd="0" destOrd="3" presId="urn:microsoft.com/office/officeart/2005/8/layout/default"/>
    <dgm:cxn modelId="{B5B46DD5-7930-4E8A-87E1-A3F447388851}" type="presOf" srcId="{3167F274-C473-42BC-B594-4C90F0A8FA86}" destId="{35FCA5D1-FC46-45D5-883E-19D8844A88E0}" srcOrd="0" destOrd="0" presId="urn:microsoft.com/office/officeart/2005/8/layout/default"/>
    <dgm:cxn modelId="{7BDE76DB-83F7-4A59-81ED-892E52BF2FD7}" srcId="{686E9994-E695-487D-B225-96DD7B7239D0}" destId="{529794B7-FC54-41DD-8EC4-FC31B8761E36}" srcOrd="0" destOrd="0" parTransId="{C535F33F-C354-418E-B90A-BE478D38AD11}" sibTransId="{720B69D1-6083-49D3-873D-CD3260036B33}"/>
    <dgm:cxn modelId="{08506EDF-B07F-455C-91D7-40C138FCF46C}" type="presOf" srcId="{146F563A-DCC3-4AF0-B49D-E0FDF4E49F74}" destId="{DF6426F7-9159-4B88-9924-3B0D89938C09}" srcOrd="0" destOrd="0" presId="urn:microsoft.com/office/officeart/2005/8/layout/default"/>
    <dgm:cxn modelId="{E13B7AE8-0736-4A17-A77E-7DE54EBF65FF}" type="presOf" srcId="{D4D2C6FD-7313-4383-AB9E-83BB22405547}" destId="{86E67FED-B703-4EE6-AFFD-332865398771}" srcOrd="0" destOrd="1" presId="urn:microsoft.com/office/officeart/2005/8/layout/default"/>
    <dgm:cxn modelId="{6CFCF6EE-2E15-4B41-BD47-1D5B6928561E}" srcId="{E8244E4C-8266-4715-AD59-EF80A5ACE2D8}" destId="{6D8EDC3C-6485-4398-905F-DB33985DAEEE}" srcOrd="0" destOrd="0" parTransId="{6C945243-52B1-411A-B572-60649EC86399}" sibTransId="{5AF2D883-9BEB-4186-81D1-AEDE23B5520C}"/>
    <dgm:cxn modelId="{16FAB4F8-DD4C-46BF-98F8-75B24BA3BA20}" srcId="{146F563A-DCC3-4AF0-B49D-E0FDF4E49F74}" destId="{77E6BDE8-F3AC-4532-849B-EA1E252BEFF7}" srcOrd="7" destOrd="0" parTransId="{EBE9F004-D30C-4F7C-8571-67C21E08E6AD}" sibTransId="{4CCAD31B-97A1-45A6-9136-FEA3E3478815}"/>
    <dgm:cxn modelId="{FC03F1FB-DE0F-4559-BAD9-C897BD9F2CAB}" srcId="{146F563A-DCC3-4AF0-B49D-E0FDF4E49F74}" destId="{3167F274-C473-42BC-B594-4C90F0A8FA86}" srcOrd="5" destOrd="0" parTransId="{C61D5556-A257-4172-8012-5894BA77E3CB}" sibTransId="{D16E8C3B-FAFF-4208-B491-B1257B7C1456}"/>
    <dgm:cxn modelId="{81FD624A-B577-43AF-B435-2DAB9B4A7E4F}" type="presParOf" srcId="{DF6426F7-9159-4B88-9924-3B0D89938C09}" destId="{C6EE4F47-C1F3-462F-B327-BF1056F70C9E}" srcOrd="0" destOrd="0" presId="urn:microsoft.com/office/officeart/2005/8/layout/default"/>
    <dgm:cxn modelId="{5E8A9672-19E7-4DB3-A209-B28BDAB7BC89}" type="presParOf" srcId="{DF6426F7-9159-4B88-9924-3B0D89938C09}" destId="{5DB76C3E-A104-4229-9D10-09F6912223FE}" srcOrd="1" destOrd="0" presId="urn:microsoft.com/office/officeart/2005/8/layout/default"/>
    <dgm:cxn modelId="{987B9B3A-7FAE-4DD6-A474-441B8BC70D58}" type="presParOf" srcId="{DF6426F7-9159-4B88-9924-3B0D89938C09}" destId="{7E881C67-671C-4609-A301-5BD24E33B5A9}" srcOrd="2" destOrd="0" presId="urn:microsoft.com/office/officeart/2005/8/layout/default"/>
    <dgm:cxn modelId="{6FE68DAF-4ECA-48ED-9141-F8B02B928C13}" type="presParOf" srcId="{DF6426F7-9159-4B88-9924-3B0D89938C09}" destId="{4B1CC100-C0FA-47BE-AD48-DA3CCFBD6775}" srcOrd="3" destOrd="0" presId="urn:microsoft.com/office/officeart/2005/8/layout/default"/>
    <dgm:cxn modelId="{0C8589C6-2A0F-451A-BDFA-38621344C6DB}" type="presParOf" srcId="{DF6426F7-9159-4B88-9924-3B0D89938C09}" destId="{6A1AEC31-05D7-4CE2-8BD2-484AFB0005DD}" srcOrd="4" destOrd="0" presId="urn:microsoft.com/office/officeart/2005/8/layout/default"/>
    <dgm:cxn modelId="{CEBEE6C3-30CE-4880-8565-5C45FA46CAF7}" type="presParOf" srcId="{DF6426F7-9159-4B88-9924-3B0D89938C09}" destId="{FDAB74F2-0E77-440C-AE90-91D8B5BF9B41}" srcOrd="5" destOrd="0" presId="urn:microsoft.com/office/officeart/2005/8/layout/default"/>
    <dgm:cxn modelId="{4ED0334E-450D-43A3-B7B2-60C7A30103E9}" type="presParOf" srcId="{DF6426F7-9159-4B88-9924-3B0D89938C09}" destId="{328E5CDF-5B85-429E-8328-28BEDD44845F}" srcOrd="6" destOrd="0" presId="urn:microsoft.com/office/officeart/2005/8/layout/default"/>
    <dgm:cxn modelId="{36D5DB9E-CBA1-4E7F-A464-09A1087CFF6E}" type="presParOf" srcId="{DF6426F7-9159-4B88-9924-3B0D89938C09}" destId="{FBC7DC38-0EBA-422F-AD74-362B587AB42F}" srcOrd="7" destOrd="0" presId="urn:microsoft.com/office/officeart/2005/8/layout/default"/>
    <dgm:cxn modelId="{17B26C0C-CEB6-48EE-995D-8DDBB45F81F1}" type="presParOf" srcId="{DF6426F7-9159-4B88-9924-3B0D89938C09}" destId="{BA2C84A2-D04A-4AFD-85AB-9D037B27DAA8}" srcOrd="8" destOrd="0" presId="urn:microsoft.com/office/officeart/2005/8/layout/default"/>
    <dgm:cxn modelId="{0BF3751D-BCD5-4C58-97FB-EBE6E041D2F8}" type="presParOf" srcId="{DF6426F7-9159-4B88-9924-3B0D89938C09}" destId="{53BE3D33-E880-4AE6-AFBB-BE712153258E}" srcOrd="9" destOrd="0" presId="urn:microsoft.com/office/officeart/2005/8/layout/default"/>
    <dgm:cxn modelId="{920DCA70-DDF8-4A6C-9886-200D176F7D9F}" type="presParOf" srcId="{DF6426F7-9159-4B88-9924-3B0D89938C09}" destId="{35FCA5D1-FC46-45D5-883E-19D8844A88E0}" srcOrd="10" destOrd="0" presId="urn:microsoft.com/office/officeart/2005/8/layout/default"/>
    <dgm:cxn modelId="{3EEBAF96-5FAF-4E3B-B6F5-0EC8BC4E730A}" type="presParOf" srcId="{DF6426F7-9159-4B88-9924-3B0D89938C09}" destId="{C450146A-826C-4956-8E38-5C7FB6A31D95}" srcOrd="11" destOrd="0" presId="urn:microsoft.com/office/officeart/2005/8/layout/default"/>
    <dgm:cxn modelId="{B13297B3-FAD6-4357-9096-00EA57EA608F}" type="presParOf" srcId="{DF6426F7-9159-4B88-9924-3B0D89938C09}" destId="{4FCD9FB8-8599-4AC3-BE55-75DE914CA224}" srcOrd="12" destOrd="0" presId="urn:microsoft.com/office/officeart/2005/8/layout/default"/>
    <dgm:cxn modelId="{7F81F1EC-831C-4759-B507-8E4255846CB5}" type="presParOf" srcId="{DF6426F7-9159-4B88-9924-3B0D89938C09}" destId="{9F0FD79A-3C58-4FBF-B80F-07DA3E55088E}" srcOrd="13" destOrd="0" presId="urn:microsoft.com/office/officeart/2005/8/layout/default"/>
    <dgm:cxn modelId="{9D4E99D2-BC8D-4F75-BBB6-13188B44ECBF}" type="presParOf" srcId="{DF6426F7-9159-4B88-9924-3B0D89938C09}" destId="{86E67FED-B703-4EE6-AFFD-33286539877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F563A-DCC3-4AF0-B49D-E0FDF4E49F7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C81A5-59BE-42DC-B62A-C1D4002C0FBD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 LT Pro Light" panose="02020404030301010803"/>
            </a:rPr>
            <a:t>Alen</a:t>
          </a:r>
          <a:endParaRPr lang="en-US" dirty="0"/>
        </a:p>
      </dgm:t>
    </dgm:pt>
    <dgm:pt modelId="{EAB8919A-B338-4AB9-9FAA-A50708344E76}" type="parTrans" cxnId="{CFF6597A-3816-46DF-9FA3-775EFE197DF6}">
      <dgm:prSet/>
      <dgm:spPr/>
      <dgm:t>
        <a:bodyPr/>
        <a:lstStyle/>
        <a:p>
          <a:endParaRPr lang="en-US"/>
        </a:p>
      </dgm:t>
    </dgm:pt>
    <dgm:pt modelId="{2E025CFF-C3FE-4829-8AE9-1169E8DFBE6D}" type="sibTrans" cxnId="{CFF6597A-3816-46DF-9FA3-775EFE197DF6}">
      <dgm:prSet/>
      <dgm:spPr/>
      <dgm:t>
        <a:bodyPr/>
        <a:lstStyle/>
        <a:p>
          <a:endParaRPr lang="en-US"/>
        </a:p>
      </dgm:t>
    </dgm:pt>
    <dgm:pt modelId="{74C49318-1EA8-4EE5-85EB-CE6F168B5C8C}">
      <dgm:prSet/>
      <dgm:spPr/>
      <dgm:t>
        <a:bodyPr/>
        <a:lstStyle/>
        <a:p>
          <a:r>
            <a:rPr lang="en-US" dirty="0"/>
            <a:t>Recruit</a:t>
          </a:r>
          <a:r>
            <a:rPr lang="en-US" baseline="0" dirty="0"/>
            <a:t> Employers for Job Fairs and Showcases</a:t>
          </a:r>
          <a:endParaRPr lang="en-US" dirty="0"/>
        </a:p>
      </dgm:t>
    </dgm:pt>
    <dgm:pt modelId="{ACB11EE4-EC7D-43C8-92B8-A56038E2B381}" type="parTrans" cxnId="{945B2255-DBB3-4943-82B5-C98126333F69}">
      <dgm:prSet/>
      <dgm:spPr/>
      <dgm:t>
        <a:bodyPr/>
        <a:lstStyle/>
        <a:p>
          <a:endParaRPr lang="en-US"/>
        </a:p>
      </dgm:t>
    </dgm:pt>
    <dgm:pt modelId="{E83B45E1-8274-4F44-8636-1F75347996ED}" type="sibTrans" cxnId="{945B2255-DBB3-4943-82B5-C98126333F69}">
      <dgm:prSet/>
      <dgm:spPr/>
      <dgm:t>
        <a:bodyPr/>
        <a:lstStyle/>
        <a:p>
          <a:endParaRPr lang="en-US"/>
        </a:p>
      </dgm:t>
    </dgm:pt>
    <dgm:pt modelId="{9F12A38C-4E56-4D4E-876C-D1C0513FF134}">
      <dgm:prSet/>
      <dgm:spPr/>
      <dgm:t>
        <a:bodyPr/>
        <a:lstStyle/>
        <a:p>
          <a:pPr rtl="0">
            <a:defRPr b="1"/>
          </a:pPr>
          <a:r>
            <a:rPr lang="en-US" dirty="0">
              <a:latin typeface="Avenir Next LT Pro Light" panose="02020404030301010803"/>
            </a:rPr>
            <a:t>Alen</a:t>
          </a:r>
          <a:endParaRPr lang="en-US" dirty="0"/>
        </a:p>
      </dgm:t>
    </dgm:pt>
    <dgm:pt modelId="{CCF08455-6A97-4711-8BBE-9B50F348DF14}" type="parTrans" cxnId="{42CD9E88-9F39-4709-850F-36AE3E3093EF}">
      <dgm:prSet/>
      <dgm:spPr/>
      <dgm:t>
        <a:bodyPr/>
        <a:lstStyle/>
        <a:p>
          <a:endParaRPr lang="en-US"/>
        </a:p>
      </dgm:t>
    </dgm:pt>
    <dgm:pt modelId="{56C7C539-6267-4A7C-B4FE-E80EE2D7DFB8}" type="sibTrans" cxnId="{42CD9E88-9F39-4709-850F-36AE3E3093EF}">
      <dgm:prSet/>
      <dgm:spPr/>
      <dgm:t>
        <a:bodyPr/>
        <a:lstStyle/>
        <a:p>
          <a:endParaRPr lang="en-US"/>
        </a:p>
      </dgm:t>
    </dgm:pt>
    <dgm:pt modelId="{B7DA08B8-CF8F-4F8C-9AAB-34F8AAAF384E}">
      <dgm:prSet/>
      <dgm:spPr/>
      <dgm:t>
        <a:bodyPr/>
        <a:lstStyle/>
        <a:p>
          <a:r>
            <a:rPr lang="en-US" dirty="0"/>
            <a:t>Train employers on Handshake, CPT/OPT and PD</a:t>
          </a:r>
        </a:p>
      </dgm:t>
    </dgm:pt>
    <dgm:pt modelId="{CED1298A-18DA-470A-9535-2DCB9B459EED}" type="parTrans" cxnId="{6520AC3C-A78E-4B82-B5AB-3A8E018F7ACF}">
      <dgm:prSet/>
      <dgm:spPr/>
      <dgm:t>
        <a:bodyPr/>
        <a:lstStyle/>
        <a:p>
          <a:endParaRPr lang="en-US"/>
        </a:p>
      </dgm:t>
    </dgm:pt>
    <dgm:pt modelId="{EA45A251-6BBD-43F1-AAB2-8EFECEFFEAF3}" type="sibTrans" cxnId="{6520AC3C-A78E-4B82-B5AB-3A8E018F7ACF}">
      <dgm:prSet/>
      <dgm:spPr/>
      <dgm:t>
        <a:bodyPr/>
        <a:lstStyle/>
        <a:p>
          <a:endParaRPr lang="en-US"/>
        </a:p>
      </dgm:t>
    </dgm:pt>
    <dgm:pt modelId="{686E9994-E695-487D-B225-96DD7B7239D0}">
      <dgm:prSet phldr="0" custT="1"/>
      <dgm:spPr/>
      <dgm:t>
        <a:bodyPr/>
        <a:lstStyle/>
        <a:p>
          <a:pPr>
            <a:defRPr b="1"/>
          </a:pPr>
          <a:r>
            <a:rPr lang="en-US" sz="1800" dirty="0">
              <a:latin typeface="Avenir Next LT Pro Light"/>
            </a:rPr>
            <a:t>Alen</a:t>
          </a:r>
        </a:p>
      </dgm:t>
    </dgm:pt>
    <dgm:pt modelId="{589BA4F7-C261-477A-9038-8C5CDE456F98}" type="parTrans" cxnId="{5C621A78-2253-42C5-9047-A8D673248714}">
      <dgm:prSet/>
      <dgm:spPr/>
      <dgm:t>
        <a:bodyPr/>
        <a:lstStyle/>
        <a:p>
          <a:endParaRPr lang="en-US"/>
        </a:p>
      </dgm:t>
    </dgm:pt>
    <dgm:pt modelId="{BB39B3B8-6771-44CC-ACC2-F1CFD27EEAE2}" type="sibTrans" cxnId="{5C621A78-2253-42C5-9047-A8D673248714}">
      <dgm:prSet/>
      <dgm:spPr/>
      <dgm:t>
        <a:bodyPr/>
        <a:lstStyle/>
        <a:p>
          <a:endParaRPr lang="en-US"/>
        </a:p>
      </dgm:t>
    </dgm:pt>
    <dgm:pt modelId="{529794B7-FC54-41DD-8EC4-FC31B8761E36}">
      <dgm:prSet/>
      <dgm:spPr/>
      <dgm:t>
        <a:bodyPr/>
        <a:lstStyle/>
        <a:p>
          <a:r>
            <a:rPr lang="en-US" dirty="0"/>
            <a:t>Oversee event registration &amp; day of logistics</a:t>
          </a:r>
        </a:p>
      </dgm:t>
    </dgm:pt>
    <dgm:pt modelId="{C535F33F-C354-418E-B90A-BE478D38AD11}" type="parTrans" cxnId="{7BDE76DB-83F7-4A59-81ED-892E52BF2FD7}">
      <dgm:prSet/>
      <dgm:spPr/>
      <dgm:t>
        <a:bodyPr/>
        <a:lstStyle/>
        <a:p>
          <a:endParaRPr lang="en-US"/>
        </a:p>
      </dgm:t>
    </dgm:pt>
    <dgm:pt modelId="{720B69D1-6083-49D3-873D-CD3260036B33}" type="sibTrans" cxnId="{7BDE76DB-83F7-4A59-81ED-892E52BF2FD7}">
      <dgm:prSet/>
      <dgm:spPr/>
      <dgm:t>
        <a:bodyPr/>
        <a:lstStyle/>
        <a:p>
          <a:endParaRPr lang="en-US"/>
        </a:p>
      </dgm:t>
    </dgm:pt>
    <dgm:pt modelId="{E8244E4C-8266-4715-AD59-EF80A5ACE2D8}">
      <dgm:prSet/>
      <dgm:spPr/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Alen </a:t>
          </a:r>
          <a:r>
            <a:rPr lang="en-US" dirty="0"/>
            <a:t>&amp; </a:t>
          </a:r>
          <a:r>
            <a:rPr lang="en-US" dirty="0">
              <a:latin typeface="Avenir Next LT Pro Light" panose="02020404030301010803"/>
            </a:rPr>
            <a:t>Devon</a:t>
          </a:r>
          <a:endParaRPr lang="en-US" dirty="0"/>
        </a:p>
      </dgm:t>
    </dgm:pt>
    <dgm:pt modelId="{2FC0849B-BC07-4C4F-A243-45192DF9AAA0}" type="parTrans" cxnId="{8C261AC7-E12B-4ADC-94C8-1CF1C2D2F3FD}">
      <dgm:prSet/>
      <dgm:spPr/>
      <dgm:t>
        <a:bodyPr/>
        <a:lstStyle/>
        <a:p>
          <a:endParaRPr lang="en-US"/>
        </a:p>
      </dgm:t>
    </dgm:pt>
    <dgm:pt modelId="{14305332-6306-48C1-8DA7-510462D770F1}" type="sibTrans" cxnId="{8C261AC7-E12B-4ADC-94C8-1CF1C2D2F3FD}">
      <dgm:prSet/>
      <dgm:spPr/>
      <dgm:t>
        <a:bodyPr/>
        <a:lstStyle/>
        <a:p>
          <a:endParaRPr lang="en-US"/>
        </a:p>
      </dgm:t>
    </dgm:pt>
    <dgm:pt modelId="{6D8EDC3C-6485-4398-905F-DB33985DAEEE}">
      <dgm:prSet/>
      <dgm:spPr/>
      <dgm:t>
        <a:bodyPr/>
        <a:lstStyle/>
        <a:p>
          <a:r>
            <a:rPr lang="en-US" dirty="0"/>
            <a:t>Job Fair/Showcase Vision</a:t>
          </a:r>
        </a:p>
      </dgm:t>
    </dgm:pt>
    <dgm:pt modelId="{6C945243-52B1-411A-B572-60649EC86399}" type="parTrans" cxnId="{6CFCF6EE-2E15-4B41-BD47-1D5B6928561E}">
      <dgm:prSet/>
      <dgm:spPr/>
      <dgm:t>
        <a:bodyPr/>
        <a:lstStyle/>
        <a:p>
          <a:endParaRPr lang="en-US"/>
        </a:p>
      </dgm:t>
    </dgm:pt>
    <dgm:pt modelId="{5AF2D883-9BEB-4186-81D1-AEDE23B5520C}" type="sibTrans" cxnId="{6CFCF6EE-2E15-4B41-BD47-1D5B6928561E}">
      <dgm:prSet/>
      <dgm:spPr/>
      <dgm:t>
        <a:bodyPr/>
        <a:lstStyle/>
        <a:p>
          <a:endParaRPr lang="en-US"/>
        </a:p>
      </dgm:t>
    </dgm:pt>
    <dgm:pt modelId="{237A98FF-47ED-405F-85A2-1382349DA403}">
      <dgm:prSet phldr="0"/>
      <dgm:spPr/>
      <dgm:t>
        <a:bodyPr/>
        <a:lstStyle/>
        <a:p>
          <a:pPr>
            <a:defRPr b="1"/>
          </a:pPr>
          <a:r>
            <a:rPr lang="en-US" dirty="0">
              <a:latin typeface="Century Gothic"/>
            </a:rPr>
            <a:t>Melissa</a:t>
          </a:r>
        </a:p>
      </dgm:t>
    </dgm:pt>
    <dgm:pt modelId="{25D6AE7A-D6D2-4235-B3C8-EEC09767278F}" type="parTrans" cxnId="{3634E241-A1FB-4BB2-9BD1-A2974883CF61}">
      <dgm:prSet/>
      <dgm:spPr/>
      <dgm:t>
        <a:bodyPr/>
        <a:lstStyle/>
        <a:p>
          <a:endParaRPr lang="en-US"/>
        </a:p>
      </dgm:t>
    </dgm:pt>
    <dgm:pt modelId="{8E151A55-B154-4F34-952A-91713A3529F4}" type="sibTrans" cxnId="{3634E241-A1FB-4BB2-9BD1-A2974883CF61}">
      <dgm:prSet/>
      <dgm:spPr/>
      <dgm:t>
        <a:bodyPr/>
        <a:lstStyle/>
        <a:p>
          <a:endParaRPr lang="en-US"/>
        </a:p>
      </dgm:t>
    </dgm:pt>
    <dgm:pt modelId="{0DB7269D-13D0-496A-89E9-79E029B91AC5}">
      <dgm:prSet/>
      <dgm:spPr/>
      <dgm:t>
        <a:bodyPr/>
        <a:lstStyle/>
        <a:p>
          <a:pPr rtl="0"/>
          <a:r>
            <a:rPr lang="en-US" dirty="0"/>
            <a:t>Faculty outreach &amp; breakfast events</a:t>
          </a:r>
          <a:r>
            <a:rPr lang="en-US" dirty="0">
              <a:latin typeface="Century Gothic" panose="020F0302020204030204"/>
            </a:rPr>
            <a:t> </a:t>
          </a:r>
          <a:endParaRPr lang="en-US" dirty="0"/>
        </a:p>
      </dgm:t>
    </dgm:pt>
    <dgm:pt modelId="{715AAD8A-BBD7-401F-9261-45BC8D3F0CA2}" type="parTrans" cxnId="{39C36A56-3802-4628-9AB4-F7999809CA86}">
      <dgm:prSet/>
      <dgm:spPr/>
      <dgm:t>
        <a:bodyPr/>
        <a:lstStyle/>
        <a:p>
          <a:endParaRPr lang="en-US"/>
        </a:p>
      </dgm:t>
    </dgm:pt>
    <dgm:pt modelId="{AB1A4937-599B-4E12-B4D7-CFCBAE8BC26E}" type="sibTrans" cxnId="{39C36A56-3802-4628-9AB4-F7999809CA86}">
      <dgm:prSet/>
      <dgm:spPr/>
      <dgm:t>
        <a:bodyPr/>
        <a:lstStyle/>
        <a:p>
          <a:endParaRPr lang="en-US"/>
        </a:p>
      </dgm:t>
    </dgm:pt>
    <dgm:pt modelId="{C8B7CBE1-D209-49D6-A216-57229A7DF9C9}">
      <dgm:prSet/>
      <dgm:spPr/>
      <dgm:t>
        <a:bodyPr/>
        <a:lstStyle/>
        <a:p>
          <a:r>
            <a:rPr lang="en-US" dirty="0"/>
            <a:t>Oversight of Budget</a:t>
          </a:r>
        </a:p>
      </dgm:t>
    </dgm:pt>
    <dgm:pt modelId="{002AF043-DED9-4583-B750-AE834FCBAF5F}" type="parTrans" cxnId="{6B3DEF18-9479-4884-B9FE-24BD66CAD9DE}">
      <dgm:prSet/>
      <dgm:spPr/>
      <dgm:t>
        <a:bodyPr/>
        <a:lstStyle/>
        <a:p>
          <a:endParaRPr lang="en-US"/>
        </a:p>
      </dgm:t>
    </dgm:pt>
    <dgm:pt modelId="{ED31261D-C5F4-42E1-877A-8D52C839042A}" type="sibTrans" cxnId="{6B3DEF18-9479-4884-B9FE-24BD66CAD9DE}">
      <dgm:prSet/>
      <dgm:spPr/>
      <dgm:t>
        <a:bodyPr/>
        <a:lstStyle/>
        <a:p>
          <a:endParaRPr lang="en-US"/>
        </a:p>
      </dgm:t>
    </dgm:pt>
    <dgm:pt modelId="{3167F274-C473-42BC-B594-4C90F0A8FA86}">
      <dgm:prSet/>
      <dgm:spPr/>
      <dgm:t>
        <a:bodyPr/>
        <a:lstStyle/>
        <a:p>
          <a:pPr rtl="0">
            <a:defRPr b="1"/>
          </a:pPr>
          <a:r>
            <a:rPr lang="en-US" dirty="0">
              <a:latin typeface="Avenir Next LT Pro Light" panose="02020404030301010803"/>
            </a:rPr>
            <a:t>Devon and EE team</a:t>
          </a:r>
          <a:endParaRPr lang="en-US" dirty="0"/>
        </a:p>
      </dgm:t>
    </dgm:pt>
    <dgm:pt modelId="{C61D5556-A257-4172-8012-5894BA77E3CB}" type="parTrans" cxnId="{FC03F1FB-DE0F-4559-BAD9-C897BD9F2CAB}">
      <dgm:prSet/>
      <dgm:spPr/>
      <dgm:t>
        <a:bodyPr/>
        <a:lstStyle/>
        <a:p>
          <a:endParaRPr lang="en-US"/>
        </a:p>
      </dgm:t>
    </dgm:pt>
    <dgm:pt modelId="{D16E8C3B-FAFF-4208-B491-B1257B7C1456}" type="sibTrans" cxnId="{FC03F1FB-DE0F-4559-BAD9-C897BD9F2CAB}">
      <dgm:prSet/>
      <dgm:spPr/>
      <dgm:t>
        <a:bodyPr/>
        <a:lstStyle/>
        <a:p>
          <a:endParaRPr lang="en-US"/>
        </a:p>
      </dgm:t>
    </dgm:pt>
    <dgm:pt modelId="{E41BBC7E-BD2A-4A16-B44C-89FC53B5B22E}">
      <dgm:prSet/>
      <dgm:spPr/>
      <dgm:t>
        <a:bodyPr/>
        <a:lstStyle/>
        <a:p>
          <a:r>
            <a:rPr lang="en-US" dirty="0"/>
            <a:t>Oversee, programming, EE website, and marketing vision</a:t>
          </a:r>
        </a:p>
      </dgm:t>
    </dgm:pt>
    <dgm:pt modelId="{81E46B43-AD89-4716-80D1-E6F6808EAEFC}" type="parTrans" cxnId="{E1EC16DD-A6C3-4255-9142-B40C990C522C}">
      <dgm:prSet/>
      <dgm:spPr/>
      <dgm:t>
        <a:bodyPr/>
        <a:lstStyle/>
        <a:p>
          <a:endParaRPr lang="en-US"/>
        </a:p>
      </dgm:t>
    </dgm:pt>
    <dgm:pt modelId="{6A7A9DA7-13A7-4975-BDB7-6E78316D0043}" type="sibTrans" cxnId="{E1EC16DD-A6C3-4255-9142-B40C990C522C}">
      <dgm:prSet/>
      <dgm:spPr/>
      <dgm:t>
        <a:bodyPr/>
        <a:lstStyle/>
        <a:p>
          <a:endParaRPr lang="en-US"/>
        </a:p>
      </dgm:t>
    </dgm:pt>
    <dgm:pt modelId="{09284011-EE8C-4835-B548-F7831A83B220}">
      <dgm:prSet/>
      <dgm:spPr/>
      <dgm:t>
        <a:bodyPr/>
        <a:lstStyle/>
        <a:p>
          <a:pPr rtl="0">
            <a:defRPr b="1"/>
          </a:pPr>
          <a:r>
            <a:rPr lang="en-US" dirty="0">
              <a:latin typeface="Avenir Next LT Pro Light" panose="02020404030301010803"/>
            </a:rPr>
            <a:t>Devon, Melissa, Alen</a:t>
          </a:r>
          <a:endParaRPr lang="en-US" dirty="0"/>
        </a:p>
      </dgm:t>
    </dgm:pt>
    <dgm:pt modelId="{194632A8-3B4C-451A-A8B1-26159742AD9D}" type="parTrans" cxnId="{5EAFE133-E0E4-447C-A1A4-8DE153B0C3F6}">
      <dgm:prSet/>
      <dgm:spPr/>
      <dgm:t>
        <a:bodyPr/>
        <a:lstStyle/>
        <a:p>
          <a:endParaRPr lang="en-US"/>
        </a:p>
      </dgm:t>
    </dgm:pt>
    <dgm:pt modelId="{F4FFFCE1-D5EC-42B7-9CBB-BB509A231FAA}" type="sibTrans" cxnId="{5EAFE133-E0E4-447C-A1A4-8DE153B0C3F6}">
      <dgm:prSet/>
      <dgm:spPr/>
      <dgm:t>
        <a:bodyPr/>
        <a:lstStyle/>
        <a:p>
          <a:endParaRPr lang="en-US"/>
        </a:p>
      </dgm:t>
    </dgm:pt>
    <dgm:pt modelId="{0619F8BC-4F6F-4BD7-812A-3E8A4BD940CC}">
      <dgm:prSet/>
      <dgm:spPr/>
      <dgm:t>
        <a:bodyPr/>
        <a:lstStyle/>
        <a:p>
          <a:r>
            <a:rPr lang="en-US" dirty="0"/>
            <a:t>Oversight of Handshake on EE side</a:t>
          </a:r>
        </a:p>
      </dgm:t>
    </dgm:pt>
    <dgm:pt modelId="{0FAF8B82-49DB-4F49-8DB7-60F96B6AC6A1}" type="parTrans" cxnId="{500B2760-4825-46A6-8668-907FD1C9A04F}">
      <dgm:prSet/>
      <dgm:spPr/>
      <dgm:t>
        <a:bodyPr/>
        <a:lstStyle/>
        <a:p>
          <a:endParaRPr lang="en-US"/>
        </a:p>
      </dgm:t>
    </dgm:pt>
    <dgm:pt modelId="{F3748FED-E6B5-4D28-B558-DEFD559DF8F2}" type="sibTrans" cxnId="{500B2760-4825-46A6-8668-907FD1C9A04F}">
      <dgm:prSet/>
      <dgm:spPr/>
      <dgm:t>
        <a:bodyPr/>
        <a:lstStyle/>
        <a:p>
          <a:endParaRPr lang="en-US"/>
        </a:p>
      </dgm:t>
    </dgm:pt>
    <dgm:pt modelId="{77E6BDE8-F3AC-4532-849B-EA1E252BEFF7}">
      <dgm:prSet/>
      <dgm:spPr/>
      <dgm:t>
        <a:bodyPr/>
        <a:lstStyle/>
        <a:p>
          <a:pPr>
            <a:defRPr b="1"/>
          </a:pPr>
          <a:r>
            <a:rPr lang="en-US" dirty="0"/>
            <a:t>Team</a:t>
          </a:r>
        </a:p>
      </dgm:t>
    </dgm:pt>
    <dgm:pt modelId="{EBE9F004-D30C-4F7C-8571-67C21E08E6AD}" type="parTrans" cxnId="{16FAB4F8-DD4C-46BF-98F8-75B24BA3BA20}">
      <dgm:prSet/>
      <dgm:spPr/>
      <dgm:t>
        <a:bodyPr/>
        <a:lstStyle/>
        <a:p>
          <a:endParaRPr lang="en-US"/>
        </a:p>
      </dgm:t>
    </dgm:pt>
    <dgm:pt modelId="{4CCAD31B-97A1-45A6-9136-FEA3E3478815}" type="sibTrans" cxnId="{16FAB4F8-DD4C-46BF-98F8-75B24BA3BA20}">
      <dgm:prSet/>
      <dgm:spPr/>
      <dgm:t>
        <a:bodyPr/>
        <a:lstStyle/>
        <a:p>
          <a:endParaRPr lang="en-US"/>
        </a:p>
      </dgm:t>
    </dgm:pt>
    <dgm:pt modelId="{D4D2C6FD-7313-4383-AB9E-83BB22405547}">
      <dgm:prSet/>
      <dgm:spPr/>
      <dgm:t>
        <a:bodyPr/>
        <a:lstStyle/>
        <a:p>
          <a:r>
            <a:rPr lang="en-US" dirty="0"/>
            <a:t>Overall success of the program!</a:t>
          </a:r>
        </a:p>
      </dgm:t>
    </dgm:pt>
    <dgm:pt modelId="{912354C7-8737-4D4F-AF10-2CDEE641F01D}" type="parTrans" cxnId="{E0E8DC52-58A6-48A3-9B6F-A5EA3D5A28EF}">
      <dgm:prSet/>
      <dgm:spPr/>
      <dgm:t>
        <a:bodyPr/>
        <a:lstStyle/>
        <a:p>
          <a:endParaRPr lang="en-US"/>
        </a:p>
      </dgm:t>
    </dgm:pt>
    <dgm:pt modelId="{173D3C62-DAAE-49E7-8945-1D5F893016B4}" type="sibTrans" cxnId="{E0E8DC52-58A6-48A3-9B6F-A5EA3D5A28EF}">
      <dgm:prSet/>
      <dgm:spPr/>
      <dgm:t>
        <a:bodyPr/>
        <a:lstStyle/>
        <a:p>
          <a:endParaRPr lang="en-US"/>
        </a:p>
      </dgm:t>
    </dgm:pt>
    <dgm:pt modelId="{CDBAFF78-39EE-4B16-A84E-4ADFBB825ECB}">
      <dgm:prSet/>
      <dgm:spPr/>
      <dgm:t>
        <a:bodyPr/>
        <a:lstStyle/>
        <a:p>
          <a:pPr rtl="0">
            <a:defRPr b="1"/>
          </a:pPr>
          <a:r>
            <a:rPr lang="en-US" dirty="0">
              <a:latin typeface="Avenir Next LT Pro Light" panose="02020404030301010803"/>
            </a:rPr>
            <a:t>Devon &amp; Alen</a:t>
          </a:r>
          <a:endParaRPr lang="en-US" dirty="0"/>
        </a:p>
      </dgm:t>
    </dgm:pt>
    <dgm:pt modelId="{48646271-D562-4528-AAF9-2FF37D6C66F9}" type="sibTrans" cxnId="{4781B155-FD59-4514-989F-42A8477E2277}">
      <dgm:prSet/>
      <dgm:spPr/>
      <dgm:t>
        <a:bodyPr/>
        <a:lstStyle/>
        <a:p>
          <a:endParaRPr lang="en-US"/>
        </a:p>
      </dgm:t>
    </dgm:pt>
    <dgm:pt modelId="{A416655A-51E6-4BBA-A118-CAB27C911F5E}" type="parTrans" cxnId="{4781B155-FD59-4514-989F-42A8477E2277}">
      <dgm:prSet/>
      <dgm:spPr/>
      <dgm:t>
        <a:bodyPr/>
        <a:lstStyle/>
        <a:p>
          <a:endParaRPr lang="en-US"/>
        </a:p>
      </dgm:t>
    </dgm:pt>
    <dgm:pt modelId="{8A1F0ECE-A629-4BF4-954E-72DC99D0C7C1}" type="pres">
      <dgm:prSet presAssocID="{146F563A-DCC3-4AF0-B49D-E0FDF4E49F74}" presName="vert0" presStyleCnt="0">
        <dgm:presLayoutVars>
          <dgm:dir/>
          <dgm:animOne val="branch"/>
          <dgm:animLvl val="lvl"/>
        </dgm:presLayoutVars>
      </dgm:prSet>
      <dgm:spPr/>
    </dgm:pt>
    <dgm:pt modelId="{C075405C-0653-42A2-9CEE-FF0FC628FDA1}" type="pres">
      <dgm:prSet presAssocID="{F90C81A5-59BE-42DC-B62A-C1D4002C0FBD}" presName="thickLine" presStyleLbl="alignNode1" presStyleIdx="0" presStyleCnt="9"/>
      <dgm:spPr/>
    </dgm:pt>
    <dgm:pt modelId="{D158539C-020B-4591-BB7C-D597B8CC7404}" type="pres">
      <dgm:prSet presAssocID="{F90C81A5-59BE-42DC-B62A-C1D4002C0FBD}" presName="horz1" presStyleCnt="0"/>
      <dgm:spPr/>
    </dgm:pt>
    <dgm:pt modelId="{976B36C2-E27B-4271-8297-E9F3A81917ED}" type="pres">
      <dgm:prSet presAssocID="{F90C81A5-59BE-42DC-B62A-C1D4002C0FBD}" presName="tx1" presStyleLbl="revTx" presStyleIdx="0" presStyleCnt="18"/>
      <dgm:spPr/>
    </dgm:pt>
    <dgm:pt modelId="{CF17A3FB-B3E0-41B9-9957-2AEA1BFCE7C3}" type="pres">
      <dgm:prSet presAssocID="{F90C81A5-59BE-42DC-B62A-C1D4002C0FBD}" presName="vert1" presStyleCnt="0"/>
      <dgm:spPr/>
    </dgm:pt>
    <dgm:pt modelId="{DAFC3884-C1ED-41C1-8987-C7FBB6DC93F2}" type="pres">
      <dgm:prSet presAssocID="{74C49318-1EA8-4EE5-85EB-CE6F168B5C8C}" presName="vertSpace2a" presStyleCnt="0"/>
      <dgm:spPr/>
    </dgm:pt>
    <dgm:pt modelId="{EDBAFF86-29FA-4C69-8BC6-3E1A5951C480}" type="pres">
      <dgm:prSet presAssocID="{74C49318-1EA8-4EE5-85EB-CE6F168B5C8C}" presName="horz2" presStyleCnt="0"/>
      <dgm:spPr/>
    </dgm:pt>
    <dgm:pt modelId="{CF428100-5465-4CF1-A8BF-4FCFDCB46B01}" type="pres">
      <dgm:prSet presAssocID="{74C49318-1EA8-4EE5-85EB-CE6F168B5C8C}" presName="horzSpace2" presStyleCnt="0"/>
      <dgm:spPr/>
    </dgm:pt>
    <dgm:pt modelId="{D5B9A1E2-DDE0-47FA-A33E-6448EFAB7DDE}" type="pres">
      <dgm:prSet presAssocID="{74C49318-1EA8-4EE5-85EB-CE6F168B5C8C}" presName="tx2" presStyleLbl="revTx" presStyleIdx="1" presStyleCnt="18"/>
      <dgm:spPr/>
    </dgm:pt>
    <dgm:pt modelId="{713B6C7F-599D-4062-B026-264DFB838B57}" type="pres">
      <dgm:prSet presAssocID="{74C49318-1EA8-4EE5-85EB-CE6F168B5C8C}" presName="vert2" presStyleCnt="0"/>
      <dgm:spPr/>
    </dgm:pt>
    <dgm:pt modelId="{96911ED9-90FE-44D8-B639-4181D417F05D}" type="pres">
      <dgm:prSet presAssocID="{74C49318-1EA8-4EE5-85EB-CE6F168B5C8C}" presName="thinLine2b" presStyleLbl="callout" presStyleIdx="0" presStyleCnt="9"/>
      <dgm:spPr/>
    </dgm:pt>
    <dgm:pt modelId="{A2F58797-28E9-42F7-BDED-AFED447FE8E6}" type="pres">
      <dgm:prSet presAssocID="{74C49318-1EA8-4EE5-85EB-CE6F168B5C8C}" presName="vertSpace2b" presStyleCnt="0"/>
      <dgm:spPr/>
    </dgm:pt>
    <dgm:pt modelId="{163055B4-DC1D-4AD6-8C91-930F290ACE1B}" type="pres">
      <dgm:prSet presAssocID="{9F12A38C-4E56-4D4E-876C-D1C0513FF134}" presName="thickLine" presStyleLbl="alignNode1" presStyleIdx="1" presStyleCnt="9"/>
      <dgm:spPr/>
    </dgm:pt>
    <dgm:pt modelId="{45F89E65-94AD-4F13-BEC3-36D2F6196743}" type="pres">
      <dgm:prSet presAssocID="{9F12A38C-4E56-4D4E-876C-D1C0513FF134}" presName="horz1" presStyleCnt="0"/>
      <dgm:spPr/>
    </dgm:pt>
    <dgm:pt modelId="{68F067ED-5139-4A89-B426-CD6D94E3445B}" type="pres">
      <dgm:prSet presAssocID="{9F12A38C-4E56-4D4E-876C-D1C0513FF134}" presName="tx1" presStyleLbl="revTx" presStyleIdx="2" presStyleCnt="18"/>
      <dgm:spPr/>
    </dgm:pt>
    <dgm:pt modelId="{258172C9-1409-45F0-8AD6-DC6628574E9D}" type="pres">
      <dgm:prSet presAssocID="{9F12A38C-4E56-4D4E-876C-D1C0513FF134}" presName="vert1" presStyleCnt="0"/>
      <dgm:spPr/>
    </dgm:pt>
    <dgm:pt modelId="{7EC63654-6B51-48BB-B7BA-44762464A6B3}" type="pres">
      <dgm:prSet presAssocID="{B7DA08B8-CF8F-4F8C-9AAB-34F8AAAF384E}" presName="vertSpace2a" presStyleCnt="0"/>
      <dgm:spPr/>
    </dgm:pt>
    <dgm:pt modelId="{0FB90A56-2086-4D20-9C47-150FAF434350}" type="pres">
      <dgm:prSet presAssocID="{B7DA08B8-CF8F-4F8C-9AAB-34F8AAAF384E}" presName="horz2" presStyleCnt="0"/>
      <dgm:spPr/>
    </dgm:pt>
    <dgm:pt modelId="{373C2A6B-318C-4E8F-BF84-317500B9596C}" type="pres">
      <dgm:prSet presAssocID="{B7DA08B8-CF8F-4F8C-9AAB-34F8AAAF384E}" presName="horzSpace2" presStyleCnt="0"/>
      <dgm:spPr/>
    </dgm:pt>
    <dgm:pt modelId="{C80E78C8-7DF8-4A5F-8A51-BC527B00AAA2}" type="pres">
      <dgm:prSet presAssocID="{B7DA08B8-CF8F-4F8C-9AAB-34F8AAAF384E}" presName="tx2" presStyleLbl="revTx" presStyleIdx="3" presStyleCnt="18"/>
      <dgm:spPr/>
    </dgm:pt>
    <dgm:pt modelId="{7A0C0CF4-259D-49EE-BF2F-7575BB6D412F}" type="pres">
      <dgm:prSet presAssocID="{B7DA08B8-CF8F-4F8C-9AAB-34F8AAAF384E}" presName="vert2" presStyleCnt="0"/>
      <dgm:spPr/>
    </dgm:pt>
    <dgm:pt modelId="{198EBA73-671F-4DEF-8F4D-67664C76ED91}" type="pres">
      <dgm:prSet presAssocID="{B7DA08B8-CF8F-4F8C-9AAB-34F8AAAF384E}" presName="thinLine2b" presStyleLbl="callout" presStyleIdx="1" presStyleCnt="9"/>
      <dgm:spPr/>
    </dgm:pt>
    <dgm:pt modelId="{0FA1E7A1-1A7D-4218-BB24-E1ED3A5C35E6}" type="pres">
      <dgm:prSet presAssocID="{B7DA08B8-CF8F-4F8C-9AAB-34F8AAAF384E}" presName="vertSpace2b" presStyleCnt="0"/>
      <dgm:spPr/>
    </dgm:pt>
    <dgm:pt modelId="{E7859821-62E6-451C-B54C-1974E7F577E5}" type="pres">
      <dgm:prSet presAssocID="{686E9994-E695-487D-B225-96DD7B7239D0}" presName="thickLine" presStyleLbl="alignNode1" presStyleIdx="2" presStyleCnt="9"/>
      <dgm:spPr/>
    </dgm:pt>
    <dgm:pt modelId="{C4277D5E-D59C-4E0A-83A5-D4EA90E3D61B}" type="pres">
      <dgm:prSet presAssocID="{686E9994-E695-487D-B225-96DD7B7239D0}" presName="horz1" presStyleCnt="0"/>
      <dgm:spPr/>
    </dgm:pt>
    <dgm:pt modelId="{FC4F3E99-38E8-49D8-B179-D04EE452B4A3}" type="pres">
      <dgm:prSet presAssocID="{686E9994-E695-487D-B225-96DD7B7239D0}" presName="tx1" presStyleLbl="revTx" presStyleIdx="4" presStyleCnt="18"/>
      <dgm:spPr/>
    </dgm:pt>
    <dgm:pt modelId="{7AAEDA41-C686-45E4-BD39-9494DE8CED2B}" type="pres">
      <dgm:prSet presAssocID="{686E9994-E695-487D-B225-96DD7B7239D0}" presName="vert1" presStyleCnt="0"/>
      <dgm:spPr/>
    </dgm:pt>
    <dgm:pt modelId="{CA23770A-3412-4D64-962E-372D497CD4B9}" type="pres">
      <dgm:prSet presAssocID="{529794B7-FC54-41DD-8EC4-FC31B8761E36}" presName="vertSpace2a" presStyleCnt="0"/>
      <dgm:spPr/>
    </dgm:pt>
    <dgm:pt modelId="{071E7052-84D5-43E8-A24C-6EFCB18740F4}" type="pres">
      <dgm:prSet presAssocID="{529794B7-FC54-41DD-8EC4-FC31B8761E36}" presName="horz2" presStyleCnt="0"/>
      <dgm:spPr/>
    </dgm:pt>
    <dgm:pt modelId="{3D88261B-7B2B-45E0-97B7-986A669DFFDD}" type="pres">
      <dgm:prSet presAssocID="{529794B7-FC54-41DD-8EC4-FC31B8761E36}" presName="horzSpace2" presStyleCnt="0"/>
      <dgm:spPr/>
    </dgm:pt>
    <dgm:pt modelId="{C021419A-9BD5-44B3-B47F-AC68AEEB4FA0}" type="pres">
      <dgm:prSet presAssocID="{529794B7-FC54-41DD-8EC4-FC31B8761E36}" presName="tx2" presStyleLbl="revTx" presStyleIdx="5" presStyleCnt="18"/>
      <dgm:spPr/>
    </dgm:pt>
    <dgm:pt modelId="{6828E883-AD70-46B0-B1B5-D43FC5ED41A9}" type="pres">
      <dgm:prSet presAssocID="{529794B7-FC54-41DD-8EC4-FC31B8761E36}" presName="vert2" presStyleCnt="0"/>
      <dgm:spPr/>
    </dgm:pt>
    <dgm:pt modelId="{2D01E085-415B-46BE-AD9C-20C640B26153}" type="pres">
      <dgm:prSet presAssocID="{529794B7-FC54-41DD-8EC4-FC31B8761E36}" presName="thinLine2b" presStyleLbl="callout" presStyleIdx="2" presStyleCnt="9"/>
      <dgm:spPr/>
    </dgm:pt>
    <dgm:pt modelId="{FC572A2B-A56B-4433-B1DD-63C19992060B}" type="pres">
      <dgm:prSet presAssocID="{529794B7-FC54-41DD-8EC4-FC31B8761E36}" presName="vertSpace2b" presStyleCnt="0"/>
      <dgm:spPr/>
    </dgm:pt>
    <dgm:pt modelId="{F91EEB35-032A-45C6-9D2F-7DE17673EA18}" type="pres">
      <dgm:prSet presAssocID="{E8244E4C-8266-4715-AD59-EF80A5ACE2D8}" presName="thickLine" presStyleLbl="alignNode1" presStyleIdx="3" presStyleCnt="9"/>
      <dgm:spPr/>
    </dgm:pt>
    <dgm:pt modelId="{1B4B9527-A812-4E02-8A09-5C86056CD883}" type="pres">
      <dgm:prSet presAssocID="{E8244E4C-8266-4715-AD59-EF80A5ACE2D8}" presName="horz1" presStyleCnt="0"/>
      <dgm:spPr/>
    </dgm:pt>
    <dgm:pt modelId="{1E980424-DA92-4DF3-AFD0-995A13B1C824}" type="pres">
      <dgm:prSet presAssocID="{E8244E4C-8266-4715-AD59-EF80A5ACE2D8}" presName="tx1" presStyleLbl="revTx" presStyleIdx="6" presStyleCnt="18"/>
      <dgm:spPr/>
    </dgm:pt>
    <dgm:pt modelId="{63FECAA1-8902-427E-A4ED-87F028AC4923}" type="pres">
      <dgm:prSet presAssocID="{E8244E4C-8266-4715-AD59-EF80A5ACE2D8}" presName="vert1" presStyleCnt="0"/>
      <dgm:spPr/>
    </dgm:pt>
    <dgm:pt modelId="{E95EA4D3-B355-4997-841D-3FA4D8D0FDB7}" type="pres">
      <dgm:prSet presAssocID="{6D8EDC3C-6485-4398-905F-DB33985DAEEE}" presName="vertSpace2a" presStyleCnt="0"/>
      <dgm:spPr/>
    </dgm:pt>
    <dgm:pt modelId="{9464DA58-595A-4B9D-89F4-663445724532}" type="pres">
      <dgm:prSet presAssocID="{6D8EDC3C-6485-4398-905F-DB33985DAEEE}" presName="horz2" presStyleCnt="0"/>
      <dgm:spPr/>
    </dgm:pt>
    <dgm:pt modelId="{BE112442-DA20-415B-BB0A-B5D1ECC174DB}" type="pres">
      <dgm:prSet presAssocID="{6D8EDC3C-6485-4398-905F-DB33985DAEEE}" presName="horzSpace2" presStyleCnt="0"/>
      <dgm:spPr/>
    </dgm:pt>
    <dgm:pt modelId="{DBC378AD-37B0-4A2D-A43B-94C30988C93B}" type="pres">
      <dgm:prSet presAssocID="{6D8EDC3C-6485-4398-905F-DB33985DAEEE}" presName="tx2" presStyleLbl="revTx" presStyleIdx="7" presStyleCnt="18"/>
      <dgm:spPr/>
    </dgm:pt>
    <dgm:pt modelId="{67F7579F-2681-4279-AB74-E0A89C8094EE}" type="pres">
      <dgm:prSet presAssocID="{6D8EDC3C-6485-4398-905F-DB33985DAEEE}" presName="vert2" presStyleCnt="0"/>
      <dgm:spPr/>
    </dgm:pt>
    <dgm:pt modelId="{07608DE5-2261-41D0-92FF-230B533D4CD2}" type="pres">
      <dgm:prSet presAssocID="{6D8EDC3C-6485-4398-905F-DB33985DAEEE}" presName="thinLine2b" presStyleLbl="callout" presStyleIdx="3" presStyleCnt="9"/>
      <dgm:spPr/>
    </dgm:pt>
    <dgm:pt modelId="{E3AC6431-035C-41C6-86D4-6BDEA37C80D2}" type="pres">
      <dgm:prSet presAssocID="{6D8EDC3C-6485-4398-905F-DB33985DAEEE}" presName="vertSpace2b" presStyleCnt="0"/>
      <dgm:spPr/>
    </dgm:pt>
    <dgm:pt modelId="{F59C4C72-CAA9-4096-95AB-B2525D7B8DBC}" type="pres">
      <dgm:prSet presAssocID="{237A98FF-47ED-405F-85A2-1382349DA403}" presName="thickLine" presStyleLbl="alignNode1" presStyleIdx="4" presStyleCnt="9"/>
      <dgm:spPr/>
    </dgm:pt>
    <dgm:pt modelId="{BCED04FA-6059-4F98-8281-EF952D5A25D3}" type="pres">
      <dgm:prSet presAssocID="{237A98FF-47ED-405F-85A2-1382349DA403}" presName="horz1" presStyleCnt="0"/>
      <dgm:spPr/>
    </dgm:pt>
    <dgm:pt modelId="{8352F2F7-58E3-4930-A85E-DE64F24137C3}" type="pres">
      <dgm:prSet presAssocID="{237A98FF-47ED-405F-85A2-1382349DA403}" presName="tx1" presStyleLbl="revTx" presStyleIdx="8" presStyleCnt="18"/>
      <dgm:spPr/>
    </dgm:pt>
    <dgm:pt modelId="{56620674-19FE-4EFE-9F56-1329A2985AA8}" type="pres">
      <dgm:prSet presAssocID="{237A98FF-47ED-405F-85A2-1382349DA403}" presName="vert1" presStyleCnt="0"/>
      <dgm:spPr/>
    </dgm:pt>
    <dgm:pt modelId="{93C6F647-23FD-4379-8B43-8516DEA9733A}" type="pres">
      <dgm:prSet presAssocID="{0DB7269D-13D0-496A-89E9-79E029B91AC5}" presName="vertSpace2a" presStyleCnt="0"/>
      <dgm:spPr/>
    </dgm:pt>
    <dgm:pt modelId="{21058407-15EE-4994-B6BD-19290FB41CB5}" type="pres">
      <dgm:prSet presAssocID="{0DB7269D-13D0-496A-89E9-79E029B91AC5}" presName="horz2" presStyleCnt="0"/>
      <dgm:spPr/>
    </dgm:pt>
    <dgm:pt modelId="{86372A6D-8837-4717-8CBB-DF6F2757352E}" type="pres">
      <dgm:prSet presAssocID="{0DB7269D-13D0-496A-89E9-79E029B91AC5}" presName="horzSpace2" presStyleCnt="0"/>
      <dgm:spPr/>
    </dgm:pt>
    <dgm:pt modelId="{3F95578B-5DE1-4FCB-BCB6-86C7F9F0132C}" type="pres">
      <dgm:prSet presAssocID="{0DB7269D-13D0-496A-89E9-79E029B91AC5}" presName="tx2" presStyleLbl="revTx" presStyleIdx="9" presStyleCnt="18"/>
      <dgm:spPr/>
    </dgm:pt>
    <dgm:pt modelId="{3775A6F1-7F47-4B30-8EE2-B66AB006311B}" type="pres">
      <dgm:prSet presAssocID="{0DB7269D-13D0-496A-89E9-79E029B91AC5}" presName="vert2" presStyleCnt="0"/>
      <dgm:spPr/>
    </dgm:pt>
    <dgm:pt modelId="{2906BA21-077F-438F-9460-513B87C0AD03}" type="pres">
      <dgm:prSet presAssocID="{0DB7269D-13D0-496A-89E9-79E029B91AC5}" presName="thinLine2b" presStyleLbl="callout" presStyleIdx="4" presStyleCnt="9"/>
      <dgm:spPr/>
    </dgm:pt>
    <dgm:pt modelId="{E43C8F05-70FA-4467-A074-69AF100AF955}" type="pres">
      <dgm:prSet presAssocID="{0DB7269D-13D0-496A-89E9-79E029B91AC5}" presName="vertSpace2b" presStyleCnt="0"/>
      <dgm:spPr/>
    </dgm:pt>
    <dgm:pt modelId="{13F844C5-D207-4285-98D1-4627E5322C0C}" type="pres">
      <dgm:prSet presAssocID="{CDBAFF78-39EE-4B16-A84E-4ADFBB825ECB}" presName="thickLine" presStyleLbl="alignNode1" presStyleIdx="5" presStyleCnt="9"/>
      <dgm:spPr/>
    </dgm:pt>
    <dgm:pt modelId="{CA4B063D-61F9-43F2-84E2-338849FD5958}" type="pres">
      <dgm:prSet presAssocID="{CDBAFF78-39EE-4B16-A84E-4ADFBB825ECB}" presName="horz1" presStyleCnt="0"/>
      <dgm:spPr/>
    </dgm:pt>
    <dgm:pt modelId="{45DE9EEF-6E40-44BF-81B6-017F638099CD}" type="pres">
      <dgm:prSet presAssocID="{CDBAFF78-39EE-4B16-A84E-4ADFBB825ECB}" presName="tx1" presStyleLbl="revTx" presStyleIdx="10" presStyleCnt="18"/>
      <dgm:spPr/>
    </dgm:pt>
    <dgm:pt modelId="{21033D75-E533-4313-B5BB-17E7AFF3F7AF}" type="pres">
      <dgm:prSet presAssocID="{CDBAFF78-39EE-4B16-A84E-4ADFBB825ECB}" presName="vert1" presStyleCnt="0"/>
      <dgm:spPr/>
    </dgm:pt>
    <dgm:pt modelId="{9513C178-32C5-429D-B5B2-CA12DEE1C3A2}" type="pres">
      <dgm:prSet presAssocID="{C8B7CBE1-D209-49D6-A216-57229A7DF9C9}" presName="vertSpace2a" presStyleCnt="0"/>
      <dgm:spPr/>
    </dgm:pt>
    <dgm:pt modelId="{6C8690FB-2995-4B8D-A47B-F1E4CD730785}" type="pres">
      <dgm:prSet presAssocID="{C8B7CBE1-D209-49D6-A216-57229A7DF9C9}" presName="horz2" presStyleCnt="0"/>
      <dgm:spPr/>
    </dgm:pt>
    <dgm:pt modelId="{87E8C1B7-97FA-40F9-BBB0-1F76ADF7255D}" type="pres">
      <dgm:prSet presAssocID="{C8B7CBE1-D209-49D6-A216-57229A7DF9C9}" presName="horzSpace2" presStyleCnt="0"/>
      <dgm:spPr/>
    </dgm:pt>
    <dgm:pt modelId="{25A6DD8E-BA6C-4146-B406-4CAF544E5A75}" type="pres">
      <dgm:prSet presAssocID="{C8B7CBE1-D209-49D6-A216-57229A7DF9C9}" presName="tx2" presStyleLbl="revTx" presStyleIdx="11" presStyleCnt="18"/>
      <dgm:spPr/>
    </dgm:pt>
    <dgm:pt modelId="{7E4CF40F-987F-4281-9BF7-6C3ECB7565A4}" type="pres">
      <dgm:prSet presAssocID="{C8B7CBE1-D209-49D6-A216-57229A7DF9C9}" presName="vert2" presStyleCnt="0"/>
      <dgm:spPr/>
    </dgm:pt>
    <dgm:pt modelId="{80A79D9F-BEA8-4BB3-809E-CEF08DCA8E0C}" type="pres">
      <dgm:prSet presAssocID="{C8B7CBE1-D209-49D6-A216-57229A7DF9C9}" presName="thinLine2b" presStyleLbl="callout" presStyleIdx="5" presStyleCnt="9"/>
      <dgm:spPr/>
    </dgm:pt>
    <dgm:pt modelId="{0F4726AF-DBA9-4036-B492-47005483DA5A}" type="pres">
      <dgm:prSet presAssocID="{C8B7CBE1-D209-49D6-A216-57229A7DF9C9}" presName="vertSpace2b" presStyleCnt="0"/>
      <dgm:spPr/>
    </dgm:pt>
    <dgm:pt modelId="{0404BD4F-F4E6-48DF-B8A0-6FB2CE125CC8}" type="pres">
      <dgm:prSet presAssocID="{3167F274-C473-42BC-B594-4C90F0A8FA86}" presName="thickLine" presStyleLbl="alignNode1" presStyleIdx="6" presStyleCnt="9"/>
      <dgm:spPr/>
    </dgm:pt>
    <dgm:pt modelId="{3B230515-F69D-43DF-8D77-EA524AA5A4A4}" type="pres">
      <dgm:prSet presAssocID="{3167F274-C473-42BC-B594-4C90F0A8FA86}" presName="horz1" presStyleCnt="0"/>
      <dgm:spPr/>
    </dgm:pt>
    <dgm:pt modelId="{92B6C943-5BF8-47D9-923C-7AF4BDEE4FC1}" type="pres">
      <dgm:prSet presAssocID="{3167F274-C473-42BC-B594-4C90F0A8FA86}" presName="tx1" presStyleLbl="revTx" presStyleIdx="12" presStyleCnt="18"/>
      <dgm:spPr/>
    </dgm:pt>
    <dgm:pt modelId="{736CEE59-C195-4555-B673-D77FE886E5F6}" type="pres">
      <dgm:prSet presAssocID="{3167F274-C473-42BC-B594-4C90F0A8FA86}" presName="vert1" presStyleCnt="0"/>
      <dgm:spPr/>
    </dgm:pt>
    <dgm:pt modelId="{5F8320BA-5250-4604-B80D-B96225BF7CA5}" type="pres">
      <dgm:prSet presAssocID="{E41BBC7E-BD2A-4A16-B44C-89FC53B5B22E}" presName="vertSpace2a" presStyleCnt="0"/>
      <dgm:spPr/>
    </dgm:pt>
    <dgm:pt modelId="{F5B14E79-072F-4A7B-BD5E-CA525249F956}" type="pres">
      <dgm:prSet presAssocID="{E41BBC7E-BD2A-4A16-B44C-89FC53B5B22E}" presName="horz2" presStyleCnt="0"/>
      <dgm:spPr/>
    </dgm:pt>
    <dgm:pt modelId="{0719F7A4-B6E3-4702-AAED-4FBCE1AE06D9}" type="pres">
      <dgm:prSet presAssocID="{E41BBC7E-BD2A-4A16-B44C-89FC53B5B22E}" presName="horzSpace2" presStyleCnt="0"/>
      <dgm:spPr/>
    </dgm:pt>
    <dgm:pt modelId="{E9A90C35-8DB7-4C0C-BED3-5107010D4046}" type="pres">
      <dgm:prSet presAssocID="{E41BBC7E-BD2A-4A16-B44C-89FC53B5B22E}" presName="tx2" presStyleLbl="revTx" presStyleIdx="13" presStyleCnt="18"/>
      <dgm:spPr/>
    </dgm:pt>
    <dgm:pt modelId="{AF408AA3-6BC9-4A73-85FC-3BABB38C3DA4}" type="pres">
      <dgm:prSet presAssocID="{E41BBC7E-BD2A-4A16-B44C-89FC53B5B22E}" presName="vert2" presStyleCnt="0"/>
      <dgm:spPr/>
    </dgm:pt>
    <dgm:pt modelId="{04E1AC86-86A7-4E8E-8A51-623C9F892B8B}" type="pres">
      <dgm:prSet presAssocID="{E41BBC7E-BD2A-4A16-B44C-89FC53B5B22E}" presName="thinLine2b" presStyleLbl="callout" presStyleIdx="6" presStyleCnt="9"/>
      <dgm:spPr/>
    </dgm:pt>
    <dgm:pt modelId="{6CDFC835-05A7-4634-8FC6-C66D032BFCF3}" type="pres">
      <dgm:prSet presAssocID="{E41BBC7E-BD2A-4A16-B44C-89FC53B5B22E}" presName="vertSpace2b" presStyleCnt="0"/>
      <dgm:spPr/>
    </dgm:pt>
    <dgm:pt modelId="{5BF62274-A7DD-458B-B575-F56EC19CFA8D}" type="pres">
      <dgm:prSet presAssocID="{09284011-EE8C-4835-B548-F7831A83B220}" presName="thickLine" presStyleLbl="alignNode1" presStyleIdx="7" presStyleCnt="9"/>
      <dgm:spPr/>
    </dgm:pt>
    <dgm:pt modelId="{5AA2B4B4-BD91-4FC6-A6A1-CD9B066B713C}" type="pres">
      <dgm:prSet presAssocID="{09284011-EE8C-4835-B548-F7831A83B220}" presName="horz1" presStyleCnt="0"/>
      <dgm:spPr/>
    </dgm:pt>
    <dgm:pt modelId="{D000A72B-E940-4975-97F0-7843D6A51FDC}" type="pres">
      <dgm:prSet presAssocID="{09284011-EE8C-4835-B548-F7831A83B220}" presName="tx1" presStyleLbl="revTx" presStyleIdx="14" presStyleCnt="18"/>
      <dgm:spPr/>
    </dgm:pt>
    <dgm:pt modelId="{92F273F4-B9CA-4AAD-B597-3018C7DCF384}" type="pres">
      <dgm:prSet presAssocID="{09284011-EE8C-4835-B548-F7831A83B220}" presName="vert1" presStyleCnt="0"/>
      <dgm:spPr/>
    </dgm:pt>
    <dgm:pt modelId="{87A29CEC-8022-4C4F-96BC-62A63DFE6931}" type="pres">
      <dgm:prSet presAssocID="{0619F8BC-4F6F-4BD7-812A-3E8A4BD940CC}" presName="vertSpace2a" presStyleCnt="0"/>
      <dgm:spPr/>
    </dgm:pt>
    <dgm:pt modelId="{5A1FC1E9-E535-4E0B-8D93-63990F1C4F46}" type="pres">
      <dgm:prSet presAssocID="{0619F8BC-4F6F-4BD7-812A-3E8A4BD940CC}" presName="horz2" presStyleCnt="0"/>
      <dgm:spPr/>
    </dgm:pt>
    <dgm:pt modelId="{AD4E5D9B-CF68-4A5C-AC30-B48C8BF48CB2}" type="pres">
      <dgm:prSet presAssocID="{0619F8BC-4F6F-4BD7-812A-3E8A4BD940CC}" presName="horzSpace2" presStyleCnt="0"/>
      <dgm:spPr/>
    </dgm:pt>
    <dgm:pt modelId="{CDB54575-C835-462F-8516-BD03CD681E53}" type="pres">
      <dgm:prSet presAssocID="{0619F8BC-4F6F-4BD7-812A-3E8A4BD940CC}" presName="tx2" presStyleLbl="revTx" presStyleIdx="15" presStyleCnt="18"/>
      <dgm:spPr/>
    </dgm:pt>
    <dgm:pt modelId="{0AE9AD25-E6FB-4ABE-BAD1-97779FAA47B9}" type="pres">
      <dgm:prSet presAssocID="{0619F8BC-4F6F-4BD7-812A-3E8A4BD940CC}" presName="vert2" presStyleCnt="0"/>
      <dgm:spPr/>
    </dgm:pt>
    <dgm:pt modelId="{6696DA97-4A2D-4CA6-9AF6-EB4635B7C32F}" type="pres">
      <dgm:prSet presAssocID="{0619F8BC-4F6F-4BD7-812A-3E8A4BD940CC}" presName="thinLine2b" presStyleLbl="callout" presStyleIdx="7" presStyleCnt="9"/>
      <dgm:spPr/>
    </dgm:pt>
    <dgm:pt modelId="{4454B932-6830-4244-9392-32DF0AE17274}" type="pres">
      <dgm:prSet presAssocID="{0619F8BC-4F6F-4BD7-812A-3E8A4BD940CC}" presName="vertSpace2b" presStyleCnt="0"/>
      <dgm:spPr/>
    </dgm:pt>
    <dgm:pt modelId="{FFA83508-088A-4AE7-ACBA-0DBA2CC21ED4}" type="pres">
      <dgm:prSet presAssocID="{77E6BDE8-F3AC-4532-849B-EA1E252BEFF7}" presName="thickLine" presStyleLbl="alignNode1" presStyleIdx="8" presStyleCnt="9"/>
      <dgm:spPr/>
    </dgm:pt>
    <dgm:pt modelId="{9A2BB017-0106-436F-8A02-81A0E77B0434}" type="pres">
      <dgm:prSet presAssocID="{77E6BDE8-F3AC-4532-849B-EA1E252BEFF7}" presName="horz1" presStyleCnt="0"/>
      <dgm:spPr/>
    </dgm:pt>
    <dgm:pt modelId="{0DD45240-6470-414C-A57D-B142077D6981}" type="pres">
      <dgm:prSet presAssocID="{77E6BDE8-F3AC-4532-849B-EA1E252BEFF7}" presName="tx1" presStyleLbl="revTx" presStyleIdx="16" presStyleCnt="18"/>
      <dgm:spPr/>
    </dgm:pt>
    <dgm:pt modelId="{BA1C99D1-8C30-4AA6-A648-3764193D5453}" type="pres">
      <dgm:prSet presAssocID="{77E6BDE8-F3AC-4532-849B-EA1E252BEFF7}" presName="vert1" presStyleCnt="0"/>
      <dgm:spPr/>
    </dgm:pt>
    <dgm:pt modelId="{CD2B9949-1D44-462D-BD78-06297098AD15}" type="pres">
      <dgm:prSet presAssocID="{D4D2C6FD-7313-4383-AB9E-83BB22405547}" presName="vertSpace2a" presStyleCnt="0"/>
      <dgm:spPr/>
    </dgm:pt>
    <dgm:pt modelId="{4B98EFA6-B957-41E4-8867-CC0BD9BA4C0F}" type="pres">
      <dgm:prSet presAssocID="{D4D2C6FD-7313-4383-AB9E-83BB22405547}" presName="horz2" presStyleCnt="0"/>
      <dgm:spPr/>
    </dgm:pt>
    <dgm:pt modelId="{B1AB77C9-6221-4A6F-8A77-57410CF9A831}" type="pres">
      <dgm:prSet presAssocID="{D4D2C6FD-7313-4383-AB9E-83BB22405547}" presName="horzSpace2" presStyleCnt="0"/>
      <dgm:spPr/>
    </dgm:pt>
    <dgm:pt modelId="{D8595F03-E8DD-45FC-8543-72C15804773B}" type="pres">
      <dgm:prSet presAssocID="{D4D2C6FD-7313-4383-AB9E-83BB22405547}" presName="tx2" presStyleLbl="revTx" presStyleIdx="17" presStyleCnt="18"/>
      <dgm:spPr/>
    </dgm:pt>
    <dgm:pt modelId="{A1CF03BA-FA22-46D2-AF2E-49040D2A9339}" type="pres">
      <dgm:prSet presAssocID="{D4D2C6FD-7313-4383-AB9E-83BB22405547}" presName="vert2" presStyleCnt="0"/>
      <dgm:spPr/>
    </dgm:pt>
    <dgm:pt modelId="{5629A2BC-ACD8-4E62-BF1C-7CF6D285D2AD}" type="pres">
      <dgm:prSet presAssocID="{D4D2C6FD-7313-4383-AB9E-83BB22405547}" presName="thinLine2b" presStyleLbl="callout" presStyleIdx="8" presStyleCnt="9"/>
      <dgm:spPr/>
    </dgm:pt>
    <dgm:pt modelId="{9AAF304A-1D52-4EA0-BAD4-0C17445B5408}" type="pres">
      <dgm:prSet presAssocID="{D4D2C6FD-7313-4383-AB9E-83BB22405547}" presName="vertSpace2b" presStyleCnt="0"/>
      <dgm:spPr/>
    </dgm:pt>
  </dgm:ptLst>
  <dgm:cxnLst>
    <dgm:cxn modelId="{44AA8A0D-DE08-484F-9D2F-9E6B610B220F}" type="presOf" srcId="{E8244E4C-8266-4715-AD59-EF80A5ACE2D8}" destId="{1E980424-DA92-4DF3-AFD0-995A13B1C824}" srcOrd="0" destOrd="0" presId="urn:microsoft.com/office/officeart/2008/layout/LinedList"/>
    <dgm:cxn modelId="{6B3DEF18-9479-4884-B9FE-24BD66CAD9DE}" srcId="{CDBAFF78-39EE-4B16-A84E-4ADFBB825ECB}" destId="{C8B7CBE1-D209-49D6-A216-57229A7DF9C9}" srcOrd="0" destOrd="0" parTransId="{002AF043-DED9-4583-B750-AE834FCBAF5F}" sibTransId="{ED31261D-C5F4-42E1-877A-8D52C839042A}"/>
    <dgm:cxn modelId="{D4DD551A-8D61-46D6-963C-45B1E0977CEC}" type="presOf" srcId="{74C49318-1EA8-4EE5-85EB-CE6F168B5C8C}" destId="{D5B9A1E2-DDE0-47FA-A33E-6448EFAB7DDE}" srcOrd="0" destOrd="0" presId="urn:microsoft.com/office/officeart/2008/layout/LinedList"/>
    <dgm:cxn modelId="{5EAFE133-E0E4-447C-A1A4-8DE153B0C3F6}" srcId="{146F563A-DCC3-4AF0-B49D-E0FDF4E49F74}" destId="{09284011-EE8C-4835-B548-F7831A83B220}" srcOrd="7" destOrd="0" parTransId="{194632A8-3B4C-451A-A8B1-26159742AD9D}" sibTransId="{F4FFFCE1-D5EC-42B7-9CBB-BB509A231FAA}"/>
    <dgm:cxn modelId="{6520AC3C-A78E-4B82-B5AB-3A8E018F7ACF}" srcId="{9F12A38C-4E56-4D4E-876C-D1C0513FF134}" destId="{B7DA08B8-CF8F-4F8C-9AAB-34F8AAAF384E}" srcOrd="0" destOrd="0" parTransId="{CED1298A-18DA-470A-9535-2DCB9B459EED}" sibTransId="{EA45A251-6BBD-43F1-AAB2-8EFECEFFEAF3}"/>
    <dgm:cxn modelId="{500B2760-4825-46A6-8668-907FD1C9A04F}" srcId="{09284011-EE8C-4835-B548-F7831A83B220}" destId="{0619F8BC-4F6F-4BD7-812A-3E8A4BD940CC}" srcOrd="0" destOrd="0" parTransId="{0FAF8B82-49DB-4F49-8DB7-60F96B6AC6A1}" sibTransId="{F3748FED-E6B5-4D28-B558-DEFD559DF8F2}"/>
    <dgm:cxn modelId="{3634E241-A1FB-4BB2-9BD1-A2974883CF61}" srcId="{146F563A-DCC3-4AF0-B49D-E0FDF4E49F74}" destId="{237A98FF-47ED-405F-85A2-1382349DA403}" srcOrd="4" destOrd="0" parTransId="{25D6AE7A-D6D2-4235-B3C8-EEC09767278F}" sibTransId="{8E151A55-B154-4F34-952A-91713A3529F4}"/>
    <dgm:cxn modelId="{4D38E167-994F-4672-A2DA-24E7B7DE8A3D}" type="presOf" srcId="{3167F274-C473-42BC-B594-4C90F0A8FA86}" destId="{92B6C943-5BF8-47D9-923C-7AF4BDEE4FC1}" srcOrd="0" destOrd="0" presId="urn:microsoft.com/office/officeart/2008/layout/LinedList"/>
    <dgm:cxn modelId="{E0E8DC52-58A6-48A3-9B6F-A5EA3D5A28EF}" srcId="{77E6BDE8-F3AC-4532-849B-EA1E252BEFF7}" destId="{D4D2C6FD-7313-4383-AB9E-83BB22405547}" srcOrd="0" destOrd="0" parTransId="{912354C7-8737-4D4F-AF10-2CDEE641F01D}" sibTransId="{173D3C62-DAAE-49E7-8945-1D5F893016B4}"/>
    <dgm:cxn modelId="{ECE38B73-3218-4848-8AD9-23D275043CC5}" type="presOf" srcId="{237A98FF-47ED-405F-85A2-1382349DA403}" destId="{8352F2F7-58E3-4930-A85E-DE64F24137C3}" srcOrd="0" destOrd="0" presId="urn:microsoft.com/office/officeart/2008/layout/LinedList"/>
    <dgm:cxn modelId="{945B2255-DBB3-4943-82B5-C98126333F69}" srcId="{F90C81A5-59BE-42DC-B62A-C1D4002C0FBD}" destId="{74C49318-1EA8-4EE5-85EB-CE6F168B5C8C}" srcOrd="0" destOrd="0" parTransId="{ACB11EE4-EC7D-43C8-92B8-A56038E2B381}" sibTransId="{E83B45E1-8274-4F44-8636-1F75347996ED}"/>
    <dgm:cxn modelId="{4AB12C55-63FC-4DC1-9573-CED77F9EAEE0}" type="presOf" srcId="{146F563A-DCC3-4AF0-B49D-E0FDF4E49F74}" destId="{8A1F0ECE-A629-4BF4-954E-72DC99D0C7C1}" srcOrd="0" destOrd="0" presId="urn:microsoft.com/office/officeart/2008/layout/LinedList"/>
    <dgm:cxn modelId="{4781B155-FD59-4514-989F-42A8477E2277}" srcId="{146F563A-DCC3-4AF0-B49D-E0FDF4E49F74}" destId="{CDBAFF78-39EE-4B16-A84E-4ADFBB825ECB}" srcOrd="5" destOrd="0" parTransId="{A416655A-51E6-4BBA-A118-CAB27C911F5E}" sibTransId="{48646271-D562-4528-AAF9-2FF37D6C66F9}"/>
    <dgm:cxn modelId="{39C36A56-3802-4628-9AB4-F7999809CA86}" srcId="{237A98FF-47ED-405F-85A2-1382349DA403}" destId="{0DB7269D-13D0-496A-89E9-79E029B91AC5}" srcOrd="0" destOrd="0" parTransId="{715AAD8A-BBD7-401F-9261-45BC8D3F0CA2}" sibTransId="{AB1A4937-599B-4E12-B4D7-CFCBAE8BC26E}"/>
    <dgm:cxn modelId="{5C621A78-2253-42C5-9047-A8D673248714}" srcId="{146F563A-DCC3-4AF0-B49D-E0FDF4E49F74}" destId="{686E9994-E695-487D-B225-96DD7B7239D0}" srcOrd="2" destOrd="0" parTransId="{589BA4F7-C261-477A-9038-8C5CDE456F98}" sibTransId="{BB39B3B8-6771-44CC-ACC2-F1CFD27EEAE2}"/>
    <dgm:cxn modelId="{6540EC78-953C-4D88-9CE0-C85D21816651}" type="presOf" srcId="{686E9994-E695-487D-B225-96DD7B7239D0}" destId="{FC4F3E99-38E8-49D8-B179-D04EE452B4A3}" srcOrd="0" destOrd="0" presId="urn:microsoft.com/office/officeart/2008/layout/LinedList"/>
    <dgm:cxn modelId="{CFF6597A-3816-46DF-9FA3-775EFE197DF6}" srcId="{146F563A-DCC3-4AF0-B49D-E0FDF4E49F74}" destId="{F90C81A5-59BE-42DC-B62A-C1D4002C0FBD}" srcOrd="0" destOrd="0" parTransId="{EAB8919A-B338-4AB9-9FAA-A50708344E76}" sibTransId="{2E025CFF-C3FE-4829-8AE9-1169E8DFBE6D}"/>
    <dgm:cxn modelId="{42CD9E88-9F39-4709-850F-36AE3E3093EF}" srcId="{146F563A-DCC3-4AF0-B49D-E0FDF4E49F74}" destId="{9F12A38C-4E56-4D4E-876C-D1C0513FF134}" srcOrd="1" destOrd="0" parTransId="{CCF08455-6A97-4711-8BBE-9B50F348DF14}" sibTransId="{56C7C539-6267-4A7C-B4FE-E80EE2D7DFB8}"/>
    <dgm:cxn modelId="{6B3B5E90-6DD1-4E5E-A496-1CCF19BBF64F}" type="presOf" srcId="{E41BBC7E-BD2A-4A16-B44C-89FC53B5B22E}" destId="{E9A90C35-8DB7-4C0C-BED3-5107010D4046}" srcOrd="0" destOrd="0" presId="urn:microsoft.com/office/officeart/2008/layout/LinedList"/>
    <dgm:cxn modelId="{C4284CA0-154C-4D97-81D3-D0EFB792BE83}" type="presOf" srcId="{C8B7CBE1-D209-49D6-A216-57229A7DF9C9}" destId="{25A6DD8E-BA6C-4146-B406-4CAF544E5A75}" srcOrd="0" destOrd="0" presId="urn:microsoft.com/office/officeart/2008/layout/LinedList"/>
    <dgm:cxn modelId="{1470D9A0-BEB6-4160-B622-BAD36EE8354A}" type="presOf" srcId="{529794B7-FC54-41DD-8EC4-FC31B8761E36}" destId="{C021419A-9BD5-44B3-B47F-AC68AEEB4FA0}" srcOrd="0" destOrd="0" presId="urn:microsoft.com/office/officeart/2008/layout/LinedList"/>
    <dgm:cxn modelId="{68A842A7-A6EA-464F-B1FF-027F2EE9B250}" type="presOf" srcId="{9F12A38C-4E56-4D4E-876C-D1C0513FF134}" destId="{68F067ED-5139-4A89-B426-CD6D94E3445B}" srcOrd="0" destOrd="0" presId="urn:microsoft.com/office/officeart/2008/layout/LinedList"/>
    <dgm:cxn modelId="{2875C0AE-BCA4-4D29-AF1A-80BD1C483A83}" type="presOf" srcId="{0DB7269D-13D0-496A-89E9-79E029B91AC5}" destId="{3F95578B-5DE1-4FCB-BCB6-86C7F9F0132C}" srcOrd="0" destOrd="0" presId="urn:microsoft.com/office/officeart/2008/layout/LinedList"/>
    <dgm:cxn modelId="{551681B2-2119-4FD7-87D6-2E106ADF187F}" type="presOf" srcId="{B7DA08B8-CF8F-4F8C-9AAB-34F8AAAF384E}" destId="{C80E78C8-7DF8-4A5F-8A51-BC527B00AAA2}" srcOrd="0" destOrd="0" presId="urn:microsoft.com/office/officeart/2008/layout/LinedList"/>
    <dgm:cxn modelId="{B276CBBC-52AD-4243-8BFC-7A3FD4BBDAB6}" type="presOf" srcId="{09284011-EE8C-4835-B548-F7831A83B220}" destId="{D000A72B-E940-4975-97F0-7843D6A51FDC}" srcOrd="0" destOrd="0" presId="urn:microsoft.com/office/officeart/2008/layout/LinedList"/>
    <dgm:cxn modelId="{8C261AC7-E12B-4ADC-94C8-1CF1C2D2F3FD}" srcId="{146F563A-DCC3-4AF0-B49D-E0FDF4E49F74}" destId="{E8244E4C-8266-4715-AD59-EF80A5ACE2D8}" srcOrd="3" destOrd="0" parTransId="{2FC0849B-BC07-4C4F-A243-45192DF9AAA0}" sibTransId="{14305332-6306-48C1-8DA7-510462D770F1}"/>
    <dgm:cxn modelId="{98E285CF-EFB9-4201-A7F9-9C00570AC561}" type="presOf" srcId="{D4D2C6FD-7313-4383-AB9E-83BB22405547}" destId="{D8595F03-E8DD-45FC-8543-72C15804773B}" srcOrd="0" destOrd="0" presId="urn:microsoft.com/office/officeart/2008/layout/LinedList"/>
    <dgm:cxn modelId="{489934D7-DEA6-4207-8794-C41F2775B866}" type="presOf" srcId="{F90C81A5-59BE-42DC-B62A-C1D4002C0FBD}" destId="{976B36C2-E27B-4271-8297-E9F3A81917ED}" srcOrd="0" destOrd="0" presId="urn:microsoft.com/office/officeart/2008/layout/LinedList"/>
    <dgm:cxn modelId="{7BDE76DB-83F7-4A59-81ED-892E52BF2FD7}" srcId="{686E9994-E695-487D-B225-96DD7B7239D0}" destId="{529794B7-FC54-41DD-8EC4-FC31B8761E36}" srcOrd="0" destOrd="0" parTransId="{C535F33F-C354-418E-B90A-BE478D38AD11}" sibTransId="{720B69D1-6083-49D3-873D-CD3260036B33}"/>
    <dgm:cxn modelId="{E1EC16DD-A6C3-4255-9142-B40C990C522C}" srcId="{3167F274-C473-42BC-B594-4C90F0A8FA86}" destId="{E41BBC7E-BD2A-4A16-B44C-89FC53B5B22E}" srcOrd="0" destOrd="0" parTransId="{81E46B43-AD89-4716-80D1-E6F6808EAEFC}" sibTransId="{6A7A9DA7-13A7-4975-BDB7-6E78316D0043}"/>
    <dgm:cxn modelId="{99C62CE0-263A-4230-9CAD-5F23449A1D0E}" type="presOf" srcId="{0619F8BC-4F6F-4BD7-812A-3E8A4BD940CC}" destId="{CDB54575-C835-462F-8516-BD03CD681E53}" srcOrd="0" destOrd="0" presId="urn:microsoft.com/office/officeart/2008/layout/LinedList"/>
    <dgm:cxn modelId="{27F2C4E3-5CC7-4BC9-9974-D53FC54F981A}" type="presOf" srcId="{6D8EDC3C-6485-4398-905F-DB33985DAEEE}" destId="{DBC378AD-37B0-4A2D-A43B-94C30988C93B}" srcOrd="0" destOrd="0" presId="urn:microsoft.com/office/officeart/2008/layout/LinedList"/>
    <dgm:cxn modelId="{6CFCF6EE-2E15-4B41-BD47-1D5B6928561E}" srcId="{E8244E4C-8266-4715-AD59-EF80A5ACE2D8}" destId="{6D8EDC3C-6485-4398-905F-DB33985DAEEE}" srcOrd="0" destOrd="0" parTransId="{6C945243-52B1-411A-B572-60649EC86399}" sibTransId="{5AF2D883-9BEB-4186-81D1-AEDE23B5520C}"/>
    <dgm:cxn modelId="{16FAB4F8-DD4C-46BF-98F8-75B24BA3BA20}" srcId="{146F563A-DCC3-4AF0-B49D-E0FDF4E49F74}" destId="{77E6BDE8-F3AC-4532-849B-EA1E252BEFF7}" srcOrd="8" destOrd="0" parTransId="{EBE9F004-D30C-4F7C-8571-67C21E08E6AD}" sibTransId="{4CCAD31B-97A1-45A6-9136-FEA3E3478815}"/>
    <dgm:cxn modelId="{19C87BFB-4F6C-43FF-861C-8F152C844734}" type="presOf" srcId="{CDBAFF78-39EE-4B16-A84E-4ADFBB825ECB}" destId="{45DE9EEF-6E40-44BF-81B6-017F638099CD}" srcOrd="0" destOrd="0" presId="urn:microsoft.com/office/officeart/2008/layout/LinedList"/>
    <dgm:cxn modelId="{FC03F1FB-DE0F-4559-BAD9-C897BD9F2CAB}" srcId="{146F563A-DCC3-4AF0-B49D-E0FDF4E49F74}" destId="{3167F274-C473-42BC-B594-4C90F0A8FA86}" srcOrd="6" destOrd="0" parTransId="{C61D5556-A257-4172-8012-5894BA77E3CB}" sibTransId="{D16E8C3B-FAFF-4208-B491-B1257B7C1456}"/>
    <dgm:cxn modelId="{EC3CE9FF-8638-473B-AEB3-674B4D87755A}" type="presOf" srcId="{77E6BDE8-F3AC-4532-849B-EA1E252BEFF7}" destId="{0DD45240-6470-414C-A57D-B142077D6981}" srcOrd="0" destOrd="0" presId="urn:microsoft.com/office/officeart/2008/layout/LinedList"/>
    <dgm:cxn modelId="{C276644F-F0EC-49B4-9A17-954395F779C9}" type="presParOf" srcId="{8A1F0ECE-A629-4BF4-954E-72DC99D0C7C1}" destId="{C075405C-0653-42A2-9CEE-FF0FC628FDA1}" srcOrd="0" destOrd="0" presId="urn:microsoft.com/office/officeart/2008/layout/LinedList"/>
    <dgm:cxn modelId="{A732405C-1DDE-4275-BA02-D50319DE02BF}" type="presParOf" srcId="{8A1F0ECE-A629-4BF4-954E-72DC99D0C7C1}" destId="{D158539C-020B-4591-BB7C-D597B8CC7404}" srcOrd="1" destOrd="0" presId="urn:microsoft.com/office/officeart/2008/layout/LinedList"/>
    <dgm:cxn modelId="{F4282C15-BC3E-41B7-9AB5-6F3CE9FAD560}" type="presParOf" srcId="{D158539C-020B-4591-BB7C-D597B8CC7404}" destId="{976B36C2-E27B-4271-8297-E9F3A81917ED}" srcOrd="0" destOrd="0" presId="urn:microsoft.com/office/officeart/2008/layout/LinedList"/>
    <dgm:cxn modelId="{F03B7898-04D1-4919-B176-6D4A05FC7951}" type="presParOf" srcId="{D158539C-020B-4591-BB7C-D597B8CC7404}" destId="{CF17A3FB-B3E0-41B9-9957-2AEA1BFCE7C3}" srcOrd="1" destOrd="0" presId="urn:microsoft.com/office/officeart/2008/layout/LinedList"/>
    <dgm:cxn modelId="{87822119-2670-4AC3-BFFF-95B05C78302B}" type="presParOf" srcId="{CF17A3FB-B3E0-41B9-9957-2AEA1BFCE7C3}" destId="{DAFC3884-C1ED-41C1-8987-C7FBB6DC93F2}" srcOrd="0" destOrd="0" presId="urn:microsoft.com/office/officeart/2008/layout/LinedList"/>
    <dgm:cxn modelId="{5EFBA7DF-BC8F-4E0B-A515-92F2CEF6DB2A}" type="presParOf" srcId="{CF17A3FB-B3E0-41B9-9957-2AEA1BFCE7C3}" destId="{EDBAFF86-29FA-4C69-8BC6-3E1A5951C480}" srcOrd="1" destOrd="0" presId="urn:microsoft.com/office/officeart/2008/layout/LinedList"/>
    <dgm:cxn modelId="{E0BD29B6-595B-49E2-901E-481B6513723C}" type="presParOf" srcId="{EDBAFF86-29FA-4C69-8BC6-3E1A5951C480}" destId="{CF428100-5465-4CF1-A8BF-4FCFDCB46B01}" srcOrd="0" destOrd="0" presId="urn:microsoft.com/office/officeart/2008/layout/LinedList"/>
    <dgm:cxn modelId="{74457600-BFA7-4B8A-BDE6-677C59E31DF9}" type="presParOf" srcId="{EDBAFF86-29FA-4C69-8BC6-3E1A5951C480}" destId="{D5B9A1E2-DDE0-47FA-A33E-6448EFAB7DDE}" srcOrd="1" destOrd="0" presId="urn:microsoft.com/office/officeart/2008/layout/LinedList"/>
    <dgm:cxn modelId="{12EE1A49-66A6-4991-95BF-C44F63EC7C08}" type="presParOf" srcId="{EDBAFF86-29FA-4C69-8BC6-3E1A5951C480}" destId="{713B6C7F-599D-4062-B026-264DFB838B57}" srcOrd="2" destOrd="0" presId="urn:microsoft.com/office/officeart/2008/layout/LinedList"/>
    <dgm:cxn modelId="{A746E060-5BAF-432B-A837-75E5D912C164}" type="presParOf" srcId="{CF17A3FB-B3E0-41B9-9957-2AEA1BFCE7C3}" destId="{96911ED9-90FE-44D8-B639-4181D417F05D}" srcOrd="2" destOrd="0" presId="urn:microsoft.com/office/officeart/2008/layout/LinedList"/>
    <dgm:cxn modelId="{2FEF1C57-7F5F-4B67-8606-EFA5E4348C5C}" type="presParOf" srcId="{CF17A3FB-B3E0-41B9-9957-2AEA1BFCE7C3}" destId="{A2F58797-28E9-42F7-BDED-AFED447FE8E6}" srcOrd="3" destOrd="0" presId="urn:microsoft.com/office/officeart/2008/layout/LinedList"/>
    <dgm:cxn modelId="{4BF8F700-98B1-4955-8D28-A416AC33AB9C}" type="presParOf" srcId="{8A1F0ECE-A629-4BF4-954E-72DC99D0C7C1}" destId="{163055B4-DC1D-4AD6-8C91-930F290ACE1B}" srcOrd="2" destOrd="0" presId="urn:microsoft.com/office/officeart/2008/layout/LinedList"/>
    <dgm:cxn modelId="{62CE6F7A-D94D-4EC0-A4B2-3B3F54DAC216}" type="presParOf" srcId="{8A1F0ECE-A629-4BF4-954E-72DC99D0C7C1}" destId="{45F89E65-94AD-4F13-BEC3-36D2F6196743}" srcOrd="3" destOrd="0" presId="urn:microsoft.com/office/officeart/2008/layout/LinedList"/>
    <dgm:cxn modelId="{67CAC5E1-52D6-4D72-9A09-9914D29A14CE}" type="presParOf" srcId="{45F89E65-94AD-4F13-BEC3-36D2F6196743}" destId="{68F067ED-5139-4A89-B426-CD6D94E3445B}" srcOrd="0" destOrd="0" presId="urn:microsoft.com/office/officeart/2008/layout/LinedList"/>
    <dgm:cxn modelId="{C99E3218-2DEF-42FE-A315-95F9350970C0}" type="presParOf" srcId="{45F89E65-94AD-4F13-BEC3-36D2F6196743}" destId="{258172C9-1409-45F0-8AD6-DC6628574E9D}" srcOrd="1" destOrd="0" presId="urn:microsoft.com/office/officeart/2008/layout/LinedList"/>
    <dgm:cxn modelId="{CE920BAB-E25A-4F1B-AA18-0976E7CB21B0}" type="presParOf" srcId="{258172C9-1409-45F0-8AD6-DC6628574E9D}" destId="{7EC63654-6B51-48BB-B7BA-44762464A6B3}" srcOrd="0" destOrd="0" presId="urn:microsoft.com/office/officeart/2008/layout/LinedList"/>
    <dgm:cxn modelId="{A0D994FE-3293-4492-88CC-0A5362F4919A}" type="presParOf" srcId="{258172C9-1409-45F0-8AD6-DC6628574E9D}" destId="{0FB90A56-2086-4D20-9C47-150FAF434350}" srcOrd="1" destOrd="0" presId="urn:microsoft.com/office/officeart/2008/layout/LinedList"/>
    <dgm:cxn modelId="{BB221E9B-BEDD-4552-884D-AEC3D1883EE7}" type="presParOf" srcId="{0FB90A56-2086-4D20-9C47-150FAF434350}" destId="{373C2A6B-318C-4E8F-BF84-317500B9596C}" srcOrd="0" destOrd="0" presId="urn:microsoft.com/office/officeart/2008/layout/LinedList"/>
    <dgm:cxn modelId="{698A72DE-CA81-49BB-8BC4-48BB4AEAB5E1}" type="presParOf" srcId="{0FB90A56-2086-4D20-9C47-150FAF434350}" destId="{C80E78C8-7DF8-4A5F-8A51-BC527B00AAA2}" srcOrd="1" destOrd="0" presId="urn:microsoft.com/office/officeart/2008/layout/LinedList"/>
    <dgm:cxn modelId="{9244D80B-F310-48CB-B0DA-D7A78A76E57A}" type="presParOf" srcId="{0FB90A56-2086-4D20-9C47-150FAF434350}" destId="{7A0C0CF4-259D-49EE-BF2F-7575BB6D412F}" srcOrd="2" destOrd="0" presId="urn:microsoft.com/office/officeart/2008/layout/LinedList"/>
    <dgm:cxn modelId="{99E53311-54FD-471C-96B4-31DBF0146BCB}" type="presParOf" srcId="{258172C9-1409-45F0-8AD6-DC6628574E9D}" destId="{198EBA73-671F-4DEF-8F4D-67664C76ED91}" srcOrd="2" destOrd="0" presId="urn:microsoft.com/office/officeart/2008/layout/LinedList"/>
    <dgm:cxn modelId="{65F7075B-828D-4A34-AB57-AFBB540873DE}" type="presParOf" srcId="{258172C9-1409-45F0-8AD6-DC6628574E9D}" destId="{0FA1E7A1-1A7D-4218-BB24-E1ED3A5C35E6}" srcOrd="3" destOrd="0" presId="urn:microsoft.com/office/officeart/2008/layout/LinedList"/>
    <dgm:cxn modelId="{9298620F-B2A0-43B8-A9B5-A61B20DAF0F8}" type="presParOf" srcId="{8A1F0ECE-A629-4BF4-954E-72DC99D0C7C1}" destId="{E7859821-62E6-451C-B54C-1974E7F577E5}" srcOrd="4" destOrd="0" presId="urn:microsoft.com/office/officeart/2008/layout/LinedList"/>
    <dgm:cxn modelId="{CC0FC6FC-A597-49B7-85D0-974DE5F815A5}" type="presParOf" srcId="{8A1F0ECE-A629-4BF4-954E-72DC99D0C7C1}" destId="{C4277D5E-D59C-4E0A-83A5-D4EA90E3D61B}" srcOrd="5" destOrd="0" presId="urn:microsoft.com/office/officeart/2008/layout/LinedList"/>
    <dgm:cxn modelId="{27871483-5673-461E-B158-A0EDA10BFCB1}" type="presParOf" srcId="{C4277D5E-D59C-4E0A-83A5-D4EA90E3D61B}" destId="{FC4F3E99-38E8-49D8-B179-D04EE452B4A3}" srcOrd="0" destOrd="0" presId="urn:microsoft.com/office/officeart/2008/layout/LinedList"/>
    <dgm:cxn modelId="{59506880-1F43-4FB9-84B3-9EDB28E50FB0}" type="presParOf" srcId="{C4277D5E-D59C-4E0A-83A5-D4EA90E3D61B}" destId="{7AAEDA41-C686-45E4-BD39-9494DE8CED2B}" srcOrd="1" destOrd="0" presId="urn:microsoft.com/office/officeart/2008/layout/LinedList"/>
    <dgm:cxn modelId="{0DF07587-12E2-4D9B-8F95-9DC94D1C1B99}" type="presParOf" srcId="{7AAEDA41-C686-45E4-BD39-9494DE8CED2B}" destId="{CA23770A-3412-4D64-962E-372D497CD4B9}" srcOrd="0" destOrd="0" presId="urn:microsoft.com/office/officeart/2008/layout/LinedList"/>
    <dgm:cxn modelId="{E90DDBF1-0AC3-4921-94C5-5547741A6B86}" type="presParOf" srcId="{7AAEDA41-C686-45E4-BD39-9494DE8CED2B}" destId="{071E7052-84D5-43E8-A24C-6EFCB18740F4}" srcOrd="1" destOrd="0" presId="urn:microsoft.com/office/officeart/2008/layout/LinedList"/>
    <dgm:cxn modelId="{05E26424-8810-4E97-B45B-1593D2B95ED6}" type="presParOf" srcId="{071E7052-84D5-43E8-A24C-6EFCB18740F4}" destId="{3D88261B-7B2B-45E0-97B7-986A669DFFDD}" srcOrd="0" destOrd="0" presId="urn:microsoft.com/office/officeart/2008/layout/LinedList"/>
    <dgm:cxn modelId="{24DFF2F9-B024-44F2-A2CB-BB80DA6DD436}" type="presParOf" srcId="{071E7052-84D5-43E8-A24C-6EFCB18740F4}" destId="{C021419A-9BD5-44B3-B47F-AC68AEEB4FA0}" srcOrd="1" destOrd="0" presId="urn:microsoft.com/office/officeart/2008/layout/LinedList"/>
    <dgm:cxn modelId="{926EED5C-FA54-4E7A-A8E3-03597E8C22C9}" type="presParOf" srcId="{071E7052-84D5-43E8-A24C-6EFCB18740F4}" destId="{6828E883-AD70-46B0-B1B5-D43FC5ED41A9}" srcOrd="2" destOrd="0" presId="urn:microsoft.com/office/officeart/2008/layout/LinedList"/>
    <dgm:cxn modelId="{A168032D-32CB-40D6-8D97-41A5FAB536E7}" type="presParOf" srcId="{7AAEDA41-C686-45E4-BD39-9494DE8CED2B}" destId="{2D01E085-415B-46BE-AD9C-20C640B26153}" srcOrd="2" destOrd="0" presId="urn:microsoft.com/office/officeart/2008/layout/LinedList"/>
    <dgm:cxn modelId="{FAC430C7-311E-46D4-8D04-C31D8B7E2D9C}" type="presParOf" srcId="{7AAEDA41-C686-45E4-BD39-9494DE8CED2B}" destId="{FC572A2B-A56B-4433-B1DD-63C19992060B}" srcOrd="3" destOrd="0" presId="urn:microsoft.com/office/officeart/2008/layout/LinedList"/>
    <dgm:cxn modelId="{B4D5BBB3-9481-4E54-8412-9AFB0AAEF52A}" type="presParOf" srcId="{8A1F0ECE-A629-4BF4-954E-72DC99D0C7C1}" destId="{F91EEB35-032A-45C6-9D2F-7DE17673EA18}" srcOrd="6" destOrd="0" presId="urn:microsoft.com/office/officeart/2008/layout/LinedList"/>
    <dgm:cxn modelId="{401BAEAB-55B3-40D7-8B4A-F64BC3F13308}" type="presParOf" srcId="{8A1F0ECE-A629-4BF4-954E-72DC99D0C7C1}" destId="{1B4B9527-A812-4E02-8A09-5C86056CD883}" srcOrd="7" destOrd="0" presId="urn:microsoft.com/office/officeart/2008/layout/LinedList"/>
    <dgm:cxn modelId="{EBC30018-AB4C-42F2-8AD0-243472D0F2D8}" type="presParOf" srcId="{1B4B9527-A812-4E02-8A09-5C86056CD883}" destId="{1E980424-DA92-4DF3-AFD0-995A13B1C824}" srcOrd="0" destOrd="0" presId="urn:microsoft.com/office/officeart/2008/layout/LinedList"/>
    <dgm:cxn modelId="{05BD1576-77E5-4664-8776-B75050475863}" type="presParOf" srcId="{1B4B9527-A812-4E02-8A09-5C86056CD883}" destId="{63FECAA1-8902-427E-A4ED-87F028AC4923}" srcOrd="1" destOrd="0" presId="urn:microsoft.com/office/officeart/2008/layout/LinedList"/>
    <dgm:cxn modelId="{760DD6A5-5AE1-483A-9AF9-CE45939F06F7}" type="presParOf" srcId="{63FECAA1-8902-427E-A4ED-87F028AC4923}" destId="{E95EA4D3-B355-4997-841D-3FA4D8D0FDB7}" srcOrd="0" destOrd="0" presId="urn:microsoft.com/office/officeart/2008/layout/LinedList"/>
    <dgm:cxn modelId="{0B08C015-0317-4963-AB33-4488E3AAC34A}" type="presParOf" srcId="{63FECAA1-8902-427E-A4ED-87F028AC4923}" destId="{9464DA58-595A-4B9D-89F4-663445724532}" srcOrd="1" destOrd="0" presId="urn:microsoft.com/office/officeart/2008/layout/LinedList"/>
    <dgm:cxn modelId="{374E144B-532A-4E63-A01E-33D57362601F}" type="presParOf" srcId="{9464DA58-595A-4B9D-89F4-663445724532}" destId="{BE112442-DA20-415B-BB0A-B5D1ECC174DB}" srcOrd="0" destOrd="0" presId="urn:microsoft.com/office/officeart/2008/layout/LinedList"/>
    <dgm:cxn modelId="{DA689890-1B90-40F6-801B-903C9B1FE102}" type="presParOf" srcId="{9464DA58-595A-4B9D-89F4-663445724532}" destId="{DBC378AD-37B0-4A2D-A43B-94C30988C93B}" srcOrd="1" destOrd="0" presId="urn:microsoft.com/office/officeart/2008/layout/LinedList"/>
    <dgm:cxn modelId="{9105FF76-73D3-4419-9FDC-AA6A93320DE6}" type="presParOf" srcId="{9464DA58-595A-4B9D-89F4-663445724532}" destId="{67F7579F-2681-4279-AB74-E0A89C8094EE}" srcOrd="2" destOrd="0" presId="urn:microsoft.com/office/officeart/2008/layout/LinedList"/>
    <dgm:cxn modelId="{DED373AE-ED95-437B-9E7A-71E3B370DCE9}" type="presParOf" srcId="{63FECAA1-8902-427E-A4ED-87F028AC4923}" destId="{07608DE5-2261-41D0-92FF-230B533D4CD2}" srcOrd="2" destOrd="0" presId="urn:microsoft.com/office/officeart/2008/layout/LinedList"/>
    <dgm:cxn modelId="{CE7BB675-B115-4673-954F-D66459C75302}" type="presParOf" srcId="{63FECAA1-8902-427E-A4ED-87F028AC4923}" destId="{E3AC6431-035C-41C6-86D4-6BDEA37C80D2}" srcOrd="3" destOrd="0" presId="urn:microsoft.com/office/officeart/2008/layout/LinedList"/>
    <dgm:cxn modelId="{4B1DC611-C0C6-44DF-AD52-AD9B34E27802}" type="presParOf" srcId="{8A1F0ECE-A629-4BF4-954E-72DC99D0C7C1}" destId="{F59C4C72-CAA9-4096-95AB-B2525D7B8DBC}" srcOrd="8" destOrd="0" presId="urn:microsoft.com/office/officeart/2008/layout/LinedList"/>
    <dgm:cxn modelId="{06D74363-3229-4B8F-8935-8C84B6B53052}" type="presParOf" srcId="{8A1F0ECE-A629-4BF4-954E-72DC99D0C7C1}" destId="{BCED04FA-6059-4F98-8281-EF952D5A25D3}" srcOrd="9" destOrd="0" presId="urn:microsoft.com/office/officeart/2008/layout/LinedList"/>
    <dgm:cxn modelId="{8727BEA7-6528-4AE3-A578-C51121583073}" type="presParOf" srcId="{BCED04FA-6059-4F98-8281-EF952D5A25D3}" destId="{8352F2F7-58E3-4930-A85E-DE64F24137C3}" srcOrd="0" destOrd="0" presId="urn:microsoft.com/office/officeart/2008/layout/LinedList"/>
    <dgm:cxn modelId="{6917D205-E7CE-468A-840F-A8160D0C022F}" type="presParOf" srcId="{BCED04FA-6059-4F98-8281-EF952D5A25D3}" destId="{56620674-19FE-4EFE-9F56-1329A2985AA8}" srcOrd="1" destOrd="0" presId="urn:microsoft.com/office/officeart/2008/layout/LinedList"/>
    <dgm:cxn modelId="{ECE164A2-6A68-4791-9A21-F64FC27BA26B}" type="presParOf" srcId="{56620674-19FE-4EFE-9F56-1329A2985AA8}" destId="{93C6F647-23FD-4379-8B43-8516DEA9733A}" srcOrd="0" destOrd="0" presId="urn:microsoft.com/office/officeart/2008/layout/LinedList"/>
    <dgm:cxn modelId="{D39CF42E-4F2A-4780-9FEF-D0D1682A6BBF}" type="presParOf" srcId="{56620674-19FE-4EFE-9F56-1329A2985AA8}" destId="{21058407-15EE-4994-B6BD-19290FB41CB5}" srcOrd="1" destOrd="0" presId="urn:microsoft.com/office/officeart/2008/layout/LinedList"/>
    <dgm:cxn modelId="{2294A087-0149-4D1D-9307-48456147A508}" type="presParOf" srcId="{21058407-15EE-4994-B6BD-19290FB41CB5}" destId="{86372A6D-8837-4717-8CBB-DF6F2757352E}" srcOrd="0" destOrd="0" presId="urn:microsoft.com/office/officeart/2008/layout/LinedList"/>
    <dgm:cxn modelId="{6AC3922A-8F5F-43A9-9407-22EDDC9BD6EE}" type="presParOf" srcId="{21058407-15EE-4994-B6BD-19290FB41CB5}" destId="{3F95578B-5DE1-4FCB-BCB6-86C7F9F0132C}" srcOrd="1" destOrd="0" presId="urn:microsoft.com/office/officeart/2008/layout/LinedList"/>
    <dgm:cxn modelId="{3296B9A0-167F-4BCD-B17D-033BBFF6C4A1}" type="presParOf" srcId="{21058407-15EE-4994-B6BD-19290FB41CB5}" destId="{3775A6F1-7F47-4B30-8EE2-B66AB006311B}" srcOrd="2" destOrd="0" presId="urn:microsoft.com/office/officeart/2008/layout/LinedList"/>
    <dgm:cxn modelId="{A598192C-D5DA-46A2-BD88-F8EE4B025DED}" type="presParOf" srcId="{56620674-19FE-4EFE-9F56-1329A2985AA8}" destId="{2906BA21-077F-438F-9460-513B87C0AD03}" srcOrd="2" destOrd="0" presId="urn:microsoft.com/office/officeart/2008/layout/LinedList"/>
    <dgm:cxn modelId="{C6ED1739-C729-4BB1-BD67-7CAA55477A79}" type="presParOf" srcId="{56620674-19FE-4EFE-9F56-1329A2985AA8}" destId="{E43C8F05-70FA-4467-A074-69AF100AF955}" srcOrd="3" destOrd="0" presId="urn:microsoft.com/office/officeart/2008/layout/LinedList"/>
    <dgm:cxn modelId="{46ACD3D0-192C-4CB9-93DE-4CDCFD27D228}" type="presParOf" srcId="{8A1F0ECE-A629-4BF4-954E-72DC99D0C7C1}" destId="{13F844C5-D207-4285-98D1-4627E5322C0C}" srcOrd="10" destOrd="0" presId="urn:microsoft.com/office/officeart/2008/layout/LinedList"/>
    <dgm:cxn modelId="{7CBF2A66-CF89-4A86-BCC4-6AED99D4C640}" type="presParOf" srcId="{8A1F0ECE-A629-4BF4-954E-72DC99D0C7C1}" destId="{CA4B063D-61F9-43F2-84E2-338849FD5958}" srcOrd="11" destOrd="0" presId="urn:microsoft.com/office/officeart/2008/layout/LinedList"/>
    <dgm:cxn modelId="{F4DEDD17-0263-4729-A66A-D8E5B8D75FEC}" type="presParOf" srcId="{CA4B063D-61F9-43F2-84E2-338849FD5958}" destId="{45DE9EEF-6E40-44BF-81B6-017F638099CD}" srcOrd="0" destOrd="0" presId="urn:microsoft.com/office/officeart/2008/layout/LinedList"/>
    <dgm:cxn modelId="{1EDF9830-9E90-4033-B3DF-E96298A5FEED}" type="presParOf" srcId="{CA4B063D-61F9-43F2-84E2-338849FD5958}" destId="{21033D75-E533-4313-B5BB-17E7AFF3F7AF}" srcOrd="1" destOrd="0" presId="urn:microsoft.com/office/officeart/2008/layout/LinedList"/>
    <dgm:cxn modelId="{54DA8F31-0770-495E-AE1A-5FC14F68886B}" type="presParOf" srcId="{21033D75-E533-4313-B5BB-17E7AFF3F7AF}" destId="{9513C178-32C5-429D-B5B2-CA12DEE1C3A2}" srcOrd="0" destOrd="0" presId="urn:microsoft.com/office/officeart/2008/layout/LinedList"/>
    <dgm:cxn modelId="{CD5FB3C2-F9FE-41D2-8792-96164BA340EC}" type="presParOf" srcId="{21033D75-E533-4313-B5BB-17E7AFF3F7AF}" destId="{6C8690FB-2995-4B8D-A47B-F1E4CD730785}" srcOrd="1" destOrd="0" presId="urn:microsoft.com/office/officeart/2008/layout/LinedList"/>
    <dgm:cxn modelId="{C8A46566-6882-439E-A09F-505BD1F12121}" type="presParOf" srcId="{6C8690FB-2995-4B8D-A47B-F1E4CD730785}" destId="{87E8C1B7-97FA-40F9-BBB0-1F76ADF7255D}" srcOrd="0" destOrd="0" presId="urn:microsoft.com/office/officeart/2008/layout/LinedList"/>
    <dgm:cxn modelId="{899087E5-C7FD-4B75-B9CE-ED04317F4BD2}" type="presParOf" srcId="{6C8690FB-2995-4B8D-A47B-F1E4CD730785}" destId="{25A6DD8E-BA6C-4146-B406-4CAF544E5A75}" srcOrd="1" destOrd="0" presId="urn:microsoft.com/office/officeart/2008/layout/LinedList"/>
    <dgm:cxn modelId="{93CF6D76-554F-4D45-BABD-6A569DCAF4BC}" type="presParOf" srcId="{6C8690FB-2995-4B8D-A47B-F1E4CD730785}" destId="{7E4CF40F-987F-4281-9BF7-6C3ECB7565A4}" srcOrd="2" destOrd="0" presId="urn:microsoft.com/office/officeart/2008/layout/LinedList"/>
    <dgm:cxn modelId="{C4095816-B82F-497E-9884-69433F0515EA}" type="presParOf" srcId="{21033D75-E533-4313-B5BB-17E7AFF3F7AF}" destId="{80A79D9F-BEA8-4BB3-809E-CEF08DCA8E0C}" srcOrd="2" destOrd="0" presId="urn:microsoft.com/office/officeart/2008/layout/LinedList"/>
    <dgm:cxn modelId="{FCCD18CB-A290-41D8-B3D7-485AD2818DB9}" type="presParOf" srcId="{21033D75-E533-4313-B5BB-17E7AFF3F7AF}" destId="{0F4726AF-DBA9-4036-B492-47005483DA5A}" srcOrd="3" destOrd="0" presId="urn:microsoft.com/office/officeart/2008/layout/LinedList"/>
    <dgm:cxn modelId="{5C859AD5-47D3-4460-86C4-A4434304773E}" type="presParOf" srcId="{8A1F0ECE-A629-4BF4-954E-72DC99D0C7C1}" destId="{0404BD4F-F4E6-48DF-B8A0-6FB2CE125CC8}" srcOrd="12" destOrd="0" presId="urn:microsoft.com/office/officeart/2008/layout/LinedList"/>
    <dgm:cxn modelId="{8D655707-32B9-44FD-BD7D-9A7E58B94F52}" type="presParOf" srcId="{8A1F0ECE-A629-4BF4-954E-72DC99D0C7C1}" destId="{3B230515-F69D-43DF-8D77-EA524AA5A4A4}" srcOrd="13" destOrd="0" presId="urn:microsoft.com/office/officeart/2008/layout/LinedList"/>
    <dgm:cxn modelId="{B404345A-398E-4383-A825-DB1C2ACDC0E1}" type="presParOf" srcId="{3B230515-F69D-43DF-8D77-EA524AA5A4A4}" destId="{92B6C943-5BF8-47D9-923C-7AF4BDEE4FC1}" srcOrd="0" destOrd="0" presId="urn:microsoft.com/office/officeart/2008/layout/LinedList"/>
    <dgm:cxn modelId="{82300263-85A6-4D4E-B27D-76F5167A105A}" type="presParOf" srcId="{3B230515-F69D-43DF-8D77-EA524AA5A4A4}" destId="{736CEE59-C195-4555-B673-D77FE886E5F6}" srcOrd="1" destOrd="0" presId="urn:microsoft.com/office/officeart/2008/layout/LinedList"/>
    <dgm:cxn modelId="{313A7A82-8FAE-4CAE-A0A0-A3DAE2984205}" type="presParOf" srcId="{736CEE59-C195-4555-B673-D77FE886E5F6}" destId="{5F8320BA-5250-4604-B80D-B96225BF7CA5}" srcOrd="0" destOrd="0" presId="urn:microsoft.com/office/officeart/2008/layout/LinedList"/>
    <dgm:cxn modelId="{40026D49-A3BB-42D7-AADE-316FE5E466DA}" type="presParOf" srcId="{736CEE59-C195-4555-B673-D77FE886E5F6}" destId="{F5B14E79-072F-4A7B-BD5E-CA525249F956}" srcOrd="1" destOrd="0" presId="urn:microsoft.com/office/officeart/2008/layout/LinedList"/>
    <dgm:cxn modelId="{B834FE1B-3079-4FA4-A8D3-DC7424281EAD}" type="presParOf" srcId="{F5B14E79-072F-4A7B-BD5E-CA525249F956}" destId="{0719F7A4-B6E3-4702-AAED-4FBCE1AE06D9}" srcOrd="0" destOrd="0" presId="urn:microsoft.com/office/officeart/2008/layout/LinedList"/>
    <dgm:cxn modelId="{4BDB6C31-AE2E-4DCA-9022-5F19DD76F0EE}" type="presParOf" srcId="{F5B14E79-072F-4A7B-BD5E-CA525249F956}" destId="{E9A90C35-8DB7-4C0C-BED3-5107010D4046}" srcOrd="1" destOrd="0" presId="urn:microsoft.com/office/officeart/2008/layout/LinedList"/>
    <dgm:cxn modelId="{B31F36B8-014B-4AB7-B03F-51C2B43C421D}" type="presParOf" srcId="{F5B14E79-072F-4A7B-BD5E-CA525249F956}" destId="{AF408AA3-6BC9-4A73-85FC-3BABB38C3DA4}" srcOrd="2" destOrd="0" presId="urn:microsoft.com/office/officeart/2008/layout/LinedList"/>
    <dgm:cxn modelId="{AEBB3613-7333-4CA0-9F07-86A22BFCC847}" type="presParOf" srcId="{736CEE59-C195-4555-B673-D77FE886E5F6}" destId="{04E1AC86-86A7-4E8E-8A51-623C9F892B8B}" srcOrd="2" destOrd="0" presId="urn:microsoft.com/office/officeart/2008/layout/LinedList"/>
    <dgm:cxn modelId="{C0F18413-0731-4D25-9526-F6D71B8BADB8}" type="presParOf" srcId="{736CEE59-C195-4555-B673-D77FE886E5F6}" destId="{6CDFC835-05A7-4634-8FC6-C66D032BFCF3}" srcOrd="3" destOrd="0" presId="urn:microsoft.com/office/officeart/2008/layout/LinedList"/>
    <dgm:cxn modelId="{6398899F-3CA8-430C-97D9-689BCA8D8601}" type="presParOf" srcId="{8A1F0ECE-A629-4BF4-954E-72DC99D0C7C1}" destId="{5BF62274-A7DD-458B-B575-F56EC19CFA8D}" srcOrd="14" destOrd="0" presId="urn:microsoft.com/office/officeart/2008/layout/LinedList"/>
    <dgm:cxn modelId="{A20B26E5-7E5B-42A4-919F-735B4639D5F9}" type="presParOf" srcId="{8A1F0ECE-A629-4BF4-954E-72DC99D0C7C1}" destId="{5AA2B4B4-BD91-4FC6-A6A1-CD9B066B713C}" srcOrd="15" destOrd="0" presId="urn:microsoft.com/office/officeart/2008/layout/LinedList"/>
    <dgm:cxn modelId="{4091BDE8-AA25-4C77-A3D8-FF46671EC4F2}" type="presParOf" srcId="{5AA2B4B4-BD91-4FC6-A6A1-CD9B066B713C}" destId="{D000A72B-E940-4975-97F0-7843D6A51FDC}" srcOrd="0" destOrd="0" presId="urn:microsoft.com/office/officeart/2008/layout/LinedList"/>
    <dgm:cxn modelId="{A97E9D76-1A32-4A67-9621-6272905C2BBC}" type="presParOf" srcId="{5AA2B4B4-BD91-4FC6-A6A1-CD9B066B713C}" destId="{92F273F4-B9CA-4AAD-B597-3018C7DCF384}" srcOrd="1" destOrd="0" presId="urn:microsoft.com/office/officeart/2008/layout/LinedList"/>
    <dgm:cxn modelId="{02FD8C6A-E837-4060-AFD9-446FD15DA996}" type="presParOf" srcId="{92F273F4-B9CA-4AAD-B597-3018C7DCF384}" destId="{87A29CEC-8022-4C4F-96BC-62A63DFE6931}" srcOrd="0" destOrd="0" presId="urn:microsoft.com/office/officeart/2008/layout/LinedList"/>
    <dgm:cxn modelId="{69EB6AC1-60BE-46ED-8257-F791F6514398}" type="presParOf" srcId="{92F273F4-B9CA-4AAD-B597-3018C7DCF384}" destId="{5A1FC1E9-E535-4E0B-8D93-63990F1C4F46}" srcOrd="1" destOrd="0" presId="urn:microsoft.com/office/officeart/2008/layout/LinedList"/>
    <dgm:cxn modelId="{F8E171EC-D116-43CF-BE28-912F114B61C8}" type="presParOf" srcId="{5A1FC1E9-E535-4E0B-8D93-63990F1C4F46}" destId="{AD4E5D9B-CF68-4A5C-AC30-B48C8BF48CB2}" srcOrd="0" destOrd="0" presId="urn:microsoft.com/office/officeart/2008/layout/LinedList"/>
    <dgm:cxn modelId="{9134ABF2-3D20-46DB-9B28-E0CDC9EAF0E5}" type="presParOf" srcId="{5A1FC1E9-E535-4E0B-8D93-63990F1C4F46}" destId="{CDB54575-C835-462F-8516-BD03CD681E53}" srcOrd="1" destOrd="0" presId="urn:microsoft.com/office/officeart/2008/layout/LinedList"/>
    <dgm:cxn modelId="{F00F2F25-3F73-4D7B-8EBA-737DF4EA6C04}" type="presParOf" srcId="{5A1FC1E9-E535-4E0B-8D93-63990F1C4F46}" destId="{0AE9AD25-E6FB-4ABE-BAD1-97779FAA47B9}" srcOrd="2" destOrd="0" presId="urn:microsoft.com/office/officeart/2008/layout/LinedList"/>
    <dgm:cxn modelId="{ED42421F-B434-4BAF-9445-A2D6CB87DC2C}" type="presParOf" srcId="{92F273F4-B9CA-4AAD-B597-3018C7DCF384}" destId="{6696DA97-4A2D-4CA6-9AF6-EB4635B7C32F}" srcOrd="2" destOrd="0" presId="urn:microsoft.com/office/officeart/2008/layout/LinedList"/>
    <dgm:cxn modelId="{775C9AD7-3777-43D9-9F2A-FED84CCDB457}" type="presParOf" srcId="{92F273F4-B9CA-4AAD-B597-3018C7DCF384}" destId="{4454B932-6830-4244-9392-32DF0AE17274}" srcOrd="3" destOrd="0" presId="urn:microsoft.com/office/officeart/2008/layout/LinedList"/>
    <dgm:cxn modelId="{03A60D75-0E6D-452F-9A13-E0FC861A8614}" type="presParOf" srcId="{8A1F0ECE-A629-4BF4-954E-72DC99D0C7C1}" destId="{FFA83508-088A-4AE7-ACBA-0DBA2CC21ED4}" srcOrd="16" destOrd="0" presId="urn:microsoft.com/office/officeart/2008/layout/LinedList"/>
    <dgm:cxn modelId="{F2288DCD-1EEA-4E5D-81C1-2CDA7E0EA47C}" type="presParOf" srcId="{8A1F0ECE-A629-4BF4-954E-72DC99D0C7C1}" destId="{9A2BB017-0106-436F-8A02-81A0E77B0434}" srcOrd="17" destOrd="0" presId="urn:microsoft.com/office/officeart/2008/layout/LinedList"/>
    <dgm:cxn modelId="{1B954C25-643F-4D18-AC1A-833CCBF22F82}" type="presParOf" srcId="{9A2BB017-0106-436F-8A02-81A0E77B0434}" destId="{0DD45240-6470-414C-A57D-B142077D6981}" srcOrd="0" destOrd="0" presId="urn:microsoft.com/office/officeart/2008/layout/LinedList"/>
    <dgm:cxn modelId="{777D5578-93A8-478C-8849-86F1618504AC}" type="presParOf" srcId="{9A2BB017-0106-436F-8A02-81A0E77B0434}" destId="{BA1C99D1-8C30-4AA6-A648-3764193D5453}" srcOrd="1" destOrd="0" presId="urn:microsoft.com/office/officeart/2008/layout/LinedList"/>
    <dgm:cxn modelId="{3B7980F0-79FB-47EB-9509-C20CA85C8BE1}" type="presParOf" srcId="{BA1C99D1-8C30-4AA6-A648-3764193D5453}" destId="{CD2B9949-1D44-462D-BD78-06297098AD15}" srcOrd="0" destOrd="0" presId="urn:microsoft.com/office/officeart/2008/layout/LinedList"/>
    <dgm:cxn modelId="{FA2024D3-4850-450D-9DF1-1E43D78E69A3}" type="presParOf" srcId="{BA1C99D1-8C30-4AA6-A648-3764193D5453}" destId="{4B98EFA6-B957-41E4-8867-CC0BD9BA4C0F}" srcOrd="1" destOrd="0" presId="urn:microsoft.com/office/officeart/2008/layout/LinedList"/>
    <dgm:cxn modelId="{8ECAE9FC-72B6-4A37-9F39-11AB56E469BC}" type="presParOf" srcId="{4B98EFA6-B957-41E4-8867-CC0BD9BA4C0F}" destId="{B1AB77C9-6221-4A6F-8A77-57410CF9A831}" srcOrd="0" destOrd="0" presId="urn:microsoft.com/office/officeart/2008/layout/LinedList"/>
    <dgm:cxn modelId="{D954C319-D5A4-4D04-AECE-29E48C02EA84}" type="presParOf" srcId="{4B98EFA6-B957-41E4-8867-CC0BD9BA4C0F}" destId="{D8595F03-E8DD-45FC-8543-72C15804773B}" srcOrd="1" destOrd="0" presId="urn:microsoft.com/office/officeart/2008/layout/LinedList"/>
    <dgm:cxn modelId="{8B4F182A-B29B-44E2-92AB-E8FEC6C83F7B}" type="presParOf" srcId="{4B98EFA6-B957-41E4-8867-CC0BD9BA4C0F}" destId="{A1CF03BA-FA22-46D2-AF2E-49040D2A9339}" srcOrd="2" destOrd="0" presId="urn:microsoft.com/office/officeart/2008/layout/LinedList"/>
    <dgm:cxn modelId="{D85FF993-3C95-4726-949B-EE65039AF935}" type="presParOf" srcId="{BA1C99D1-8C30-4AA6-A648-3764193D5453}" destId="{5629A2BC-ACD8-4E62-BF1C-7CF6D285D2AD}" srcOrd="2" destOrd="0" presId="urn:microsoft.com/office/officeart/2008/layout/LinedList"/>
    <dgm:cxn modelId="{27BCE5EA-5C03-4939-A802-143F99D83138}" type="presParOf" srcId="{BA1C99D1-8C30-4AA6-A648-3764193D5453}" destId="{9AAF304A-1D52-4EA0-BAD4-0C17445B540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F563A-DCC3-4AF0-B49D-E0FDF4E49F74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90C81A5-59BE-42DC-B62A-C1D4002C0FBD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 LT Pro Light" panose="02020404030301010803"/>
            </a:rPr>
            <a:t>Devon</a:t>
          </a:r>
          <a:endParaRPr lang="en-US" dirty="0"/>
        </a:p>
      </dgm:t>
    </dgm:pt>
    <dgm:pt modelId="{EAB8919A-B338-4AB9-9FAA-A50708344E76}" type="parTrans" cxnId="{CFF6597A-3816-46DF-9FA3-775EFE197DF6}">
      <dgm:prSet/>
      <dgm:spPr/>
      <dgm:t>
        <a:bodyPr/>
        <a:lstStyle/>
        <a:p>
          <a:endParaRPr lang="en-US"/>
        </a:p>
      </dgm:t>
    </dgm:pt>
    <dgm:pt modelId="{2E025CFF-C3FE-4829-8AE9-1169E8DFBE6D}" type="sibTrans" cxnId="{CFF6597A-3816-46DF-9FA3-775EFE197DF6}">
      <dgm:prSet/>
      <dgm:spPr/>
      <dgm:t>
        <a:bodyPr/>
        <a:lstStyle/>
        <a:p>
          <a:endParaRPr lang="en-US"/>
        </a:p>
      </dgm:t>
    </dgm:pt>
    <dgm:pt modelId="{74C49318-1EA8-4EE5-85EB-CE6F168B5C8C}">
      <dgm:prSet/>
      <dgm:spPr/>
      <dgm:t>
        <a:bodyPr/>
        <a:lstStyle/>
        <a:p>
          <a:pPr rtl="0"/>
          <a:r>
            <a:rPr lang="en-US" dirty="0"/>
            <a:t>Employer</a:t>
          </a:r>
          <a:r>
            <a:rPr lang="en-US" dirty="0">
              <a:latin typeface="Century Gothic" panose="020F0302020204030204"/>
            </a:rPr>
            <a:t> </a:t>
          </a:r>
          <a:r>
            <a:rPr lang="en-US" dirty="0"/>
            <a:t> Outreach</a:t>
          </a:r>
          <a:r>
            <a:rPr lang="en-US" dirty="0">
              <a:latin typeface="Avenir Next LT Pro Light" panose="02020404030301010803"/>
            </a:rPr>
            <a:t> Materials</a:t>
          </a:r>
          <a:endParaRPr lang="en-US" dirty="0"/>
        </a:p>
      </dgm:t>
    </dgm:pt>
    <dgm:pt modelId="{ACB11EE4-EC7D-43C8-92B8-A56038E2B381}" type="parTrans" cxnId="{945B2255-DBB3-4943-82B5-C98126333F69}">
      <dgm:prSet/>
      <dgm:spPr/>
      <dgm:t>
        <a:bodyPr/>
        <a:lstStyle/>
        <a:p>
          <a:endParaRPr lang="en-US"/>
        </a:p>
      </dgm:t>
    </dgm:pt>
    <dgm:pt modelId="{E83B45E1-8274-4F44-8636-1F75347996ED}" type="sibTrans" cxnId="{945B2255-DBB3-4943-82B5-C98126333F69}">
      <dgm:prSet/>
      <dgm:spPr/>
      <dgm:t>
        <a:bodyPr/>
        <a:lstStyle/>
        <a:p>
          <a:endParaRPr lang="en-US"/>
        </a:p>
      </dgm:t>
    </dgm:pt>
    <dgm:pt modelId="{9F12A38C-4E56-4D4E-876C-D1C0513FF134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 LT Pro Light" panose="02020404030301010803"/>
            </a:rPr>
            <a:t>Devon</a:t>
          </a:r>
          <a:r>
            <a:rPr lang="en-US" dirty="0"/>
            <a:t> &amp; Danielle</a:t>
          </a:r>
        </a:p>
      </dgm:t>
    </dgm:pt>
    <dgm:pt modelId="{CCF08455-6A97-4711-8BBE-9B50F348DF14}" type="parTrans" cxnId="{42CD9E88-9F39-4709-850F-36AE3E3093EF}">
      <dgm:prSet/>
      <dgm:spPr/>
      <dgm:t>
        <a:bodyPr/>
        <a:lstStyle/>
        <a:p>
          <a:endParaRPr lang="en-US"/>
        </a:p>
      </dgm:t>
    </dgm:pt>
    <dgm:pt modelId="{56C7C539-6267-4A7C-B4FE-E80EE2D7DFB8}" type="sibTrans" cxnId="{42CD9E88-9F39-4709-850F-36AE3E3093EF}">
      <dgm:prSet/>
      <dgm:spPr/>
      <dgm:t>
        <a:bodyPr/>
        <a:lstStyle/>
        <a:p>
          <a:endParaRPr lang="en-US"/>
        </a:p>
      </dgm:t>
    </dgm:pt>
    <dgm:pt modelId="{B7DA08B8-CF8F-4F8C-9AAB-34F8AAAF384E}">
      <dgm:prSet/>
      <dgm:spPr/>
      <dgm:t>
        <a:bodyPr/>
        <a:lstStyle/>
        <a:p>
          <a:pPr rtl="0"/>
          <a:r>
            <a:rPr lang="en-US" dirty="0"/>
            <a:t>Employer </a:t>
          </a:r>
          <a:r>
            <a:rPr lang="en-US" dirty="0">
              <a:latin typeface="Avenir Next LT Pro Light" panose="02020404030301010803"/>
            </a:rPr>
            <a:t>Event materials</a:t>
          </a:r>
          <a:endParaRPr lang="en-US" dirty="0"/>
        </a:p>
      </dgm:t>
    </dgm:pt>
    <dgm:pt modelId="{CED1298A-18DA-470A-9535-2DCB9B459EED}" type="parTrans" cxnId="{6520AC3C-A78E-4B82-B5AB-3A8E018F7ACF}">
      <dgm:prSet/>
      <dgm:spPr/>
      <dgm:t>
        <a:bodyPr/>
        <a:lstStyle/>
        <a:p>
          <a:endParaRPr lang="en-US"/>
        </a:p>
      </dgm:t>
    </dgm:pt>
    <dgm:pt modelId="{EA45A251-6BBD-43F1-AAB2-8EFECEFFEAF3}" type="sibTrans" cxnId="{6520AC3C-A78E-4B82-B5AB-3A8E018F7ACF}">
      <dgm:prSet/>
      <dgm:spPr/>
      <dgm:t>
        <a:bodyPr/>
        <a:lstStyle/>
        <a:p>
          <a:endParaRPr lang="en-US"/>
        </a:p>
      </dgm:t>
    </dgm:pt>
    <dgm:pt modelId="{686E9994-E695-487D-B225-96DD7B7239D0}">
      <dgm:prSet/>
      <dgm:spPr/>
      <dgm:t>
        <a:bodyPr/>
        <a:lstStyle/>
        <a:p>
          <a:pPr>
            <a:defRPr b="1"/>
          </a:pPr>
          <a:r>
            <a:rPr lang="en-US" dirty="0">
              <a:latin typeface="Avenir Next LT Pro Light" panose="02020404030301010803"/>
            </a:rPr>
            <a:t>Devon &amp; Danielle</a:t>
          </a:r>
          <a:endParaRPr lang="en-US" dirty="0"/>
        </a:p>
      </dgm:t>
    </dgm:pt>
    <dgm:pt modelId="{589BA4F7-C261-477A-9038-8C5CDE456F98}" type="parTrans" cxnId="{5C621A78-2253-42C5-9047-A8D673248714}">
      <dgm:prSet/>
      <dgm:spPr/>
      <dgm:t>
        <a:bodyPr/>
        <a:lstStyle/>
        <a:p>
          <a:endParaRPr lang="en-US"/>
        </a:p>
      </dgm:t>
    </dgm:pt>
    <dgm:pt modelId="{BB39B3B8-6771-44CC-ACC2-F1CFD27EEAE2}" type="sibTrans" cxnId="{5C621A78-2253-42C5-9047-A8D673248714}">
      <dgm:prSet/>
      <dgm:spPr/>
      <dgm:t>
        <a:bodyPr/>
        <a:lstStyle/>
        <a:p>
          <a:endParaRPr lang="en-US"/>
        </a:p>
      </dgm:t>
    </dgm:pt>
    <dgm:pt modelId="{529794B7-FC54-41DD-8EC4-FC31B8761E36}">
      <dgm:prSet/>
      <dgm:spPr/>
      <dgm:t>
        <a:bodyPr/>
        <a:lstStyle/>
        <a:p>
          <a:r>
            <a:rPr lang="en-US" dirty="0"/>
            <a:t>EE Website</a:t>
          </a:r>
        </a:p>
      </dgm:t>
    </dgm:pt>
    <dgm:pt modelId="{C535F33F-C354-418E-B90A-BE478D38AD11}" type="parTrans" cxnId="{7BDE76DB-83F7-4A59-81ED-892E52BF2FD7}">
      <dgm:prSet/>
      <dgm:spPr/>
      <dgm:t>
        <a:bodyPr/>
        <a:lstStyle/>
        <a:p>
          <a:endParaRPr lang="en-US"/>
        </a:p>
      </dgm:t>
    </dgm:pt>
    <dgm:pt modelId="{720B69D1-6083-49D3-873D-CD3260036B33}" type="sibTrans" cxnId="{7BDE76DB-83F7-4A59-81ED-892E52BF2FD7}">
      <dgm:prSet/>
      <dgm:spPr/>
      <dgm:t>
        <a:bodyPr/>
        <a:lstStyle/>
        <a:p>
          <a:endParaRPr lang="en-US"/>
        </a:p>
      </dgm:t>
    </dgm:pt>
    <dgm:pt modelId="{E8244E4C-8266-4715-AD59-EF80A5ACE2D8}">
      <dgm:prSet/>
      <dgm:spPr/>
      <dgm:t>
        <a:bodyPr/>
        <a:lstStyle/>
        <a:p>
          <a:pPr>
            <a:defRPr b="1"/>
          </a:pPr>
          <a:r>
            <a:rPr lang="en-US" dirty="0"/>
            <a:t>Danielle &amp; </a:t>
          </a:r>
          <a:r>
            <a:rPr lang="en-US" dirty="0">
              <a:latin typeface="Avenir Next LT Pro Light" panose="02020404030301010803"/>
            </a:rPr>
            <a:t>Devon</a:t>
          </a:r>
          <a:endParaRPr lang="en-US" dirty="0"/>
        </a:p>
      </dgm:t>
    </dgm:pt>
    <dgm:pt modelId="{2FC0849B-BC07-4C4F-A243-45192DF9AAA0}" type="parTrans" cxnId="{8C261AC7-E12B-4ADC-94C8-1CF1C2D2F3FD}">
      <dgm:prSet/>
      <dgm:spPr/>
      <dgm:t>
        <a:bodyPr/>
        <a:lstStyle/>
        <a:p>
          <a:endParaRPr lang="en-US"/>
        </a:p>
      </dgm:t>
    </dgm:pt>
    <dgm:pt modelId="{14305332-6306-48C1-8DA7-510462D770F1}" type="sibTrans" cxnId="{8C261AC7-E12B-4ADC-94C8-1CF1C2D2F3FD}">
      <dgm:prSet/>
      <dgm:spPr/>
      <dgm:t>
        <a:bodyPr/>
        <a:lstStyle/>
        <a:p>
          <a:endParaRPr lang="en-US"/>
        </a:p>
      </dgm:t>
    </dgm:pt>
    <dgm:pt modelId="{6D8EDC3C-6485-4398-905F-DB33985DAEEE}">
      <dgm:prSet/>
      <dgm:spPr/>
      <dgm:t>
        <a:bodyPr/>
        <a:lstStyle/>
        <a:p>
          <a:pPr rtl="0"/>
          <a:r>
            <a:rPr lang="en-US" dirty="0"/>
            <a:t>Social Media</a:t>
          </a:r>
          <a:r>
            <a:rPr lang="en-US" dirty="0">
              <a:latin typeface="Avenir Next LT Pro Light" panose="02020404030301010803"/>
            </a:rPr>
            <a:t> campaigns</a:t>
          </a:r>
          <a:endParaRPr lang="en-US" dirty="0"/>
        </a:p>
      </dgm:t>
    </dgm:pt>
    <dgm:pt modelId="{6C945243-52B1-411A-B572-60649EC86399}" type="parTrans" cxnId="{6CFCF6EE-2E15-4B41-BD47-1D5B6928561E}">
      <dgm:prSet/>
      <dgm:spPr/>
      <dgm:t>
        <a:bodyPr/>
        <a:lstStyle/>
        <a:p>
          <a:endParaRPr lang="en-US"/>
        </a:p>
      </dgm:t>
    </dgm:pt>
    <dgm:pt modelId="{5AF2D883-9BEB-4186-81D1-AEDE23B5520C}" type="sibTrans" cxnId="{6CFCF6EE-2E15-4B41-BD47-1D5B6928561E}">
      <dgm:prSet/>
      <dgm:spPr/>
      <dgm:t>
        <a:bodyPr/>
        <a:lstStyle/>
        <a:p>
          <a:endParaRPr lang="en-US"/>
        </a:p>
      </dgm:t>
    </dgm:pt>
    <dgm:pt modelId="{237A98FF-47ED-405F-85A2-1382349DA403}">
      <dgm:prSet/>
      <dgm:spPr/>
      <dgm:t>
        <a:bodyPr/>
        <a:lstStyle/>
        <a:p>
          <a:pPr rtl="0">
            <a:defRPr b="1"/>
          </a:pPr>
          <a:r>
            <a:rPr lang="en-US" dirty="0"/>
            <a:t>Danielle</a:t>
          </a:r>
          <a:r>
            <a:rPr lang="en-US" dirty="0">
              <a:latin typeface="Century Gothic" panose="020F0302020204030204"/>
            </a:rPr>
            <a:t> and  Matt</a:t>
          </a:r>
          <a:endParaRPr lang="en-US" dirty="0"/>
        </a:p>
      </dgm:t>
    </dgm:pt>
    <dgm:pt modelId="{25D6AE7A-D6D2-4235-B3C8-EEC09767278F}" type="parTrans" cxnId="{3634E241-A1FB-4BB2-9BD1-A2974883CF61}">
      <dgm:prSet/>
      <dgm:spPr/>
      <dgm:t>
        <a:bodyPr/>
        <a:lstStyle/>
        <a:p>
          <a:endParaRPr lang="en-US"/>
        </a:p>
      </dgm:t>
    </dgm:pt>
    <dgm:pt modelId="{8E151A55-B154-4F34-952A-91713A3529F4}" type="sibTrans" cxnId="{3634E241-A1FB-4BB2-9BD1-A2974883CF61}">
      <dgm:prSet/>
      <dgm:spPr/>
      <dgm:t>
        <a:bodyPr/>
        <a:lstStyle/>
        <a:p>
          <a:endParaRPr lang="en-US"/>
        </a:p>
      </dgm:t>
    </dgm:pt>
    <dgm:pt modelId="{0DB7269D-13D0-496A-89E9-79E029B91AC5}">
      <dgm:prSet/>
      <dgm:spPr/>
      <dgm:t>
        <a:bodyPr/>
        <a:lstStyle/>
        <a:p>
          <a:pPr rtl="0"/>
          <a:r>
            <a:rPr lang="en-US" dirty="0"/>
            <a:t>Student programming</a:t>
          </a:r>
          <a:r>
            <a:rPr lang="en-US" dirty="0">
              <a:latin typeface="Avenir Next LT Pro Light" panose="02020404030301010803"/>
            </a:rPr>
            <a:t> materials</a:t>
          </a:r>
          <a:endParaRPr lang="en-US" dirty="0"/>
        </a:p>
      </dgm:t>
    </dgm:pt>
    <dgm:pt modelId="{715AAD8A-BBD7-401F-9261-45BC8D3F0CA2}" type="parTrans" cxnId="{39C36A56-3802-4628-9AB4-F7999809CA86}">
      <dgm:prSet/>
      <dgm:spPr/>
      <dgm:t>
        <a:bodyPr/>
        <a:lstStyle/>
        <a:p>
          <a:endParaRPr lang="en-US"/>
        </a:p>
      </dgm:t>
    </dgm:pt>
    <dgm:pt modelId="{AB1A4937-599B-4E12-B4D7-CFCBAE8BC26E}" type="sibTrans" cxnId="{39C36A56-3802-4628-9AB4-F7999809CA86}">
      <dgm:prSet/>
      <dgm:spPr/>
      <dgm:t>
        <a:bodyPr/>
        <a:lstStyle/>
        <a:p>
          <a:endParaRPr lang="en-US"/>
        </a:p>
      </dgm:t>
    </dgm:pt>
    <dgm:pt modelId="{C8B7CBE1-D209-49D6-A216-57229A7DF9C9}">
      <dgm:prSet/>
      <dgm:spPr/>
      <dgm:t>
        <a:bodyPr/>
        <a:lstStyle/>
        <a:p>
          <a:r>
            <a:rPr lang="en-US" dirty="0"/>
            <a:t>Student Website</a:t>
          </a:r>
        </a:p>
      </dgm:t>
    </dgm:pt>
    <dgm:pt modelId="{002AF043-DED9-4583-B750-AE834FCBAF5F}" type="parTrans" cxnId="{6B3DEF18-9479-4884-B9FE-24BD66CAD9DE}">
      <dgm:prSet/>
      <dgm:spPr/>
      <dgm:t>
        <a:bodyPr/>
        <a:lstStyle/>
        <a:p>
          <a:endParaRPr lang="en-US"/>
        </a:p>
      </dgm:t>
    </dgm:pt>
    <dgm:pt modelId="{ED31261D-C5F4-42E1-877A-8D52C839042A}" type="sibTrans" cxnId="{6B3DEF18-9479-4884-B9FE-24BD66CAD9DE}">
      <dgm:prSet/>
      <dgm:spPr/>
      <dgm:t>
        <a:bodyPr/>
        <a:lstStyle/>
        <a:p>
          <a:endParaRPr lang="en-US"/>
        </a:p>
      </dgm:t>
    </dgm:pt>
    <dgm:pt modelId="{3167F274-C473-42BC-B594-4C90F0A8FA86}">
      <dgm:prSet/>
      <dgm:spPr/>
      <dgm:t>
        <a:bodyPr/>
        <a:lstStyle/>
        <a:p>
          <a:pPr>
            <a:defRPr b="1"/>
          </a:pPr>
          <a:r>
            <a:rPr lang="en-US" dirty="0"/>
            <a:t>Ella</a:t>
          </a:r>
        </a:p>
      </dgm:t>
    </dgm:pt>
    <dgm:pt modelId="{C61D5556-A257-4172-8012-5894BA77E3CB}" type="parTrans" cxnId="{FC03F1FB-DE0F-4559-BAD9-C897BD9F2CAB}">
      <dgm:prSet/>
      <dgm:spPr/>
      <dgm:t>
        <a:bodyPr/>
        <a:lstStyle/>
        <a:p>
          <a:endParaRPr lang="en-US"/>
        </a:p>
      </dgm:t>
    </dgm:pt>
    <dgm:pt modelId="{D16E8C3B-FAFF-4208-B491-B1257B7C1456}" type="sibTrans" cxnId="{FC03F1FB-DE0F-4559-BAD9-C897BD9F2CAB}">
      <dgm:prSet/>
      <dgm:spPr/>
      <dgm:t>
        <a:bodyPr/>
        <a:lstStyle/>
        <a:p>
          <a:endParaRPr lang="en-US"/>
        </a:p>
      </dgm:t>
    </dgm:pt>
    <dgm:pt modelId="{E41BBC7E-BD2A-4A16-B44C-89FC53B5B22E}">
      <dgm:prSet/>
      <dgm:spPr/>
      <dgm:t>
        <a:bodyPr/>
        <a:lstStyle/>
        <a:p>
          <a:r>
            <a:rPr lang="en-US" dirty="0"/>
            <a:t>Faculty &amp; Staff Marketing</a:t>
          </a:r>
        </a:p>
      </dgm:t>
    </dgm:pt>
    <dgm:pt modelId="{81E46B43-AD89-4716-80D1-E6F6808EAEFC}" type="parTrans" cxnId="{E1EC16DD-A6C3-4255-9142-B40C990C522C}">
      <dgm:prSet/>
      <dgm:spPr/>
      <dgm:t>
        <a:bodyPr/>
        <a:lstStyle/>
        <a:p>
          <a:endParaRPr lang="en-US"/>
        </a:p>
      </dgm:t>
    </dgm:pt>
    <dgm:pt modelId="{6A7A9DA7-13A7-4975-BDB7-6E78316D0043}" type="sibTrans" cxnId="{E1EC16DD-A6C3-4255-9142-B40C990C522C}">
      <dgm:prSet/>
      <dgm:spPr/>
      <dgm:t>
        <a:bodyPr/>
        <a:lstStyle/>
        <a:p>
          <a:endParaRPr lang="en-US"/>
        </a:p>
      </dgm:t>
    </dgm:pt>
    <dgm:pt modelId="{09284011-EE8C-4835-B548-F7831A83B220}">
      <dgm:prSet/>
      <dgm:spPr/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CIP Coordiantor</a:t>
          </a:r>
          <a:endParaRPr lang="en-US" dirty="0"/>
        </a:p>
      </dgm:t>
    </dgm:pt>
    <dgm:pt modelId="{194632A8-3B4C-451A-A8B1-26159742AD9D}" type="parTrans" cxnId="{5EAFE133-E0E4-447C-A1A4-8DE153B0C3F6}">
      <dgm:prSet/>
      <dgm:spPr/>
      <dgm:t>
        <a:bodyPr/>
        <a:lstStyle/>
        <a:p>
          <a:endParaRPr lang="en-US"/>
        </a:p>
      </dgm:t>
    </dgm:pt>
    <dgm:pt modelId="{F4FFFCE1-D5EC-42B7-9CBB-BB509A231FAA}" type="sibTrans" cxnId="{5EAFE133-E0E4-447C-A1A4-8DE153B0C3F6}">
      <dgm:prSet/>
      <dgm:spPr/>
      <dgm:t>
        <a:bodyPr/>
        <a:lstStyle/>
        <a:p>
          <a:endParaRPr lang="en-US"/>
        </a:p>
      </dgm:t>
    </dgm:pt>
    <dgm:pt modelId="{0619F8BC-4F6F-4BD7-812A-3E8A4BD940CC}">
      <dgm:prSet phldr="0"/>
      <dgm:spPr/>
      <dgm:t>
        <a:bodyPr/>
        <a:lstStyle/>
        <a:p>
          <a:pPr rtl="0"/>
          <a:r>
            <a:rPr lang="en-US" dirty="0">
              <a:latin typeface="Century Gothic"/>
            </a:rPr>
            <a:t>CIP student marketing, programming, recognition</a:t>
          </a:r>
        </a:p>
      </dgm:t>
    </dgm:pt>
    <dgm:pt modelId="{0FAF8B82-49DB-4F49-8DB7-60F96B6AC6A1}" type="parTrans" cxnId="{500B2760-4825-46A6-8668-907FD1C9A04F}">
      <dgm:prSet/>
      <dgm:spPr/>
      <dgm:t>
        <a:bodyPr/>
        <a:lstStyle/>
        <a:p>
          <a:endParaRPr lang="en-US"/>
        </a:p>
      </dgm:t>
    </dgm:pt>
    <dgm:pt modelId="{F3748FED-E6B5-4D28-B558-DEFD559DF8F2}" type="sibTrans" cxnId="{500B2760-4825-46A6-8668-907FD1C9A04F}">
      <dgm:prSet/>
      <dgm:spPr/>
      <dgm:t>
        <a:bodyPr/>
        <a:lstStyle/>
        <a:p>
          <a:endParaRPr lang="en-US"/>
        </a:p>
      </dgm:t>
    </dgm:pt>
    <dgm:pt modelId="{77E6BDE8-F3AC-4532-849B-EA1E252BEFF7}">
      <dgm:prSet/>
      <dgm:spPr/>
      <dgm:t>
        <a:bodyPr/>
        <a:lstStyle/>
        <a:p>
          <a:pPr>
            <a:defRPr b="1"/>
          </a:pPr>
          <a:r>
            <a:rPr lang="en-US" dirty="0"/>
            <a:t>Team!</a:t>
          </a:r>
        </a:p>
      </dgm:t>
    </dgm:pt>
    <dgm:pt modelId="{EBE9F004-D30C-4F7C-8571-67C21E08E6AD}" type="parTrans" cxnId="{16FAB4F8-DD4C-46BF-98F8-75B24BA3BA20}">
      <dgm:prSet/>
      <dgm:spPr/>
      <dgm:t>
        <a:bodyPr/>
        <a:lstStyle/>
        <a:p>
          <a:endParaRPr lang="en-US"/>
        </a:p>
      </dgm:t>
    </dgm:pt>
    <dgm:pt modelId="{4CCAD31B-97A1-45A6-9136-FEA3E3478815}" type="sibTrans" cxnId="{16FAB4F8-DD4C-46BF-98F8-75B24BA3BA20}">
      <dgm:prSet/>
      <dgm:spPr/>
      <dgm:t>
        <a:bodyPr/>
        <a:lstStyle/>
        <a:p>
          <a:endParaRPr lang="en-US"/>
        </a:p>
      </dgm:t>
    </dgm:pt>
    <dgm:pt modelId="{D4D2C6FD-7313-4383-AB9E-83BB22405547}">
      <dgm:prSet/>
      <dgm:spPr/>
      <dgm:t>
        <a:bodyPr/>
        <a:lstStyle/>
        <a:p>
          <a:r>
            <a:rPr lang="en-US" dirty="0"/>
            <a:t>Overall Success of branding.</a:t>
          </a:r>
        </a:p>
      </dgm:t>
    </dgm:pt>
    <dgm:pt modelId="{912354C7-8737-4D4F-AF10-2CDEE641F01D}" type="parTrans" cxnId="{E0E8DC52-58A6-48A3-9B6F-A5EA3D5A28EF}">
      <dgm:prSet/>
      <dgm:spPr/>
      <dgm:t>
        <a:bodyPr/>
        <a:lstStyle/>
        <a:p>
          <a:endParaRPr lang="en-US"/>
        </a:p>
      </dgm:t>
    </dgm:pt>
    <dgm:pt modelId="{173D3C62-DAAE-49E7-8945-1D5F893016B4}" type="sibTrans" cxnId="{E0E8DC52-58A6-48A3-9B6F-A5EA3D5A28EF}">
      <dgm:prSet/>
      <dgm:spPr/>
      <dgm:t>
        <a:bodyPr/>
        <a:lstStyle/>
        <a:p>
          <a:endParaRPr lang="en-US"/>
        </a:p>
      </dgm:t>
    </dgm:pt>
    <dgm:pt modelId="{CDBAFF78-39EE-4B16-A84E-4ADFBB825ECB}">
      <dgm:prSet/>
      <dgm:spPr/>
      <dgm:t>
        <a:bodyPr/>
        <a:lstStyle/>
        <a:p>
          <a:pPr rtl="0">
            <a:defRPr b="1"/>
          </a:pPr>
          <a:r>
            <a:rPr lang="en-US" dirty="0"/>
            <a:t>Danielle</a:t>
          </a:r>
          <a:r>
            <a:rPr lang="en-US" dirty="0">
              <a:latin typeface="Century Gothic" panose="020F0302020204030204"/>
            </a:rPr>
            <a:t> and Career Readiness Coordiantor</a:t>
          </a:r>
          <a:endParaRPr lang="en-US" dirty="0"/>
        </a:p>
      </dgm:t>
    </dgm:pt>
    <dgm:pt modelId="{48646271-D562-4528-AAF9-2FF37D6C66F9}" type="sibTrans" cxnId="{4781B155-FD59-4514-989F-42A8477E2277}">
      <dgm:prSet/>
      <dgm:spPr/>
      <dgm:t>
        <a:bodyPr/>
        <a:lstStyle/>
        <a:p>
          <a:endParaRPr lang="en-US"/>
        </a:p>
      </dgm:t>
    </dgm:pt>
    <dgm:pt modelId="{A416655A-51E6-4BBA-A118-CAB27C911F5E}" type="parTrans" cxnId="{4781B155-FD59-4514-989F-42A8477E2277}">
      <dgm:prSet/>
      <dgm:spPr/>
      <dgm:t>
        <a:bodyPr/>
        <a:lstStyle/>
        <a:p>
          <a:endParaRPr lang="en-US"/>
        </a:p>
      </dgm:t>
    </dgm:pt>
    <dgm:pt modelId="{EA305552-0B14-4095-A30B-1A99CC343D25}">
      <dgm:prSet/>
      <dgm:spPr/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Career Readiness AD</a:t>
          </a:r>
          <a:endParaRPr lang="en-US" dirty="0"/>
        </a:p>
      </dgm:t>
    </dgm:pt>
    <dgm:pt modelId="{60786B22-5B3D-4D31-8BE6-A212BF448B64}" type="parTrans" cxnId="{48518066-5176-4F7D-BAD1-76D3B06B96E4}">
      <dgm:prSet/>
      <dgm:spPr/>
      <dgm:t>
        <a:bodyPr/>
        <a:lstStyle/>
        <a:p>
          <a:endParaRPr lang="en-US"/>
        </a:p>
      </dgm:t>
    </dgm:pt>
    <dgm:pt modelId="{971B3038-C09A-4EF2-BAE6-FB1B469F2FB7}" type="sibTrans" cxnId="{48518066-5176-4F7D-BAD1-76D3B06B96E4}">
      <dgm:prSet/>
      <dgm:spPr/>
      <dgm:t>
        <a:bodyPr/>
        <a:lstStyle/>
        <a:p>
          <a:endParaRPr lang="en-US"/>
        </a:p>
      </dgm:t>
    </dgm:pt>
    <dgm:pt modelId="{44E13768-F473-478C-AB99-2EA79D271065}">
      <dgm:prSet/>
      <dgm:spPr/>
      <dgm:t>
        <a:bodyPr/>
        <a:lstStyle/>
        <a:p>
          <a:pPr rtl="0"/>
          <a:r>
            <a:rPr lang="en-US" dirty="0"/>
            <a:t>Student </a:t>
          </a:r>
          <a:r>
            <a:rPr lang="en-US" dirty="0">
              <a:latin typeface="Avenir Next LT Pro Light" panose="02020404030301010803"/>
            </a:rPr>
            <a:t>ppt slides, tabling materials</a:t>
          </a:r>
          <a:r>
            <a:rPr lang="en-US" dirty="0"/>
            <a:t> and handouts</a:t>
          </a:r>
        </a:p>
      </dgm:t>
    </dgm:pt>
    <dgm:pt modelId="{3DDB32EC-6BC2-41D3-9795-87F4271ECE2D}" type="parTrans" cxnId="{2E46FBD2-79CE-4FC8-AF82-7A45917882E0}">
      <dgm:prSet/>
      <dgm:spPr/>
      <dgm:t>
        <a:bodyPr/>
        <a:lstStyle/>
        <a:p>
          <a:endParaRPr lang="en-US"/>
        </a:p>
      </dgm:t>
    </dgm:pt>
    <dgm:pt modelId="{89584117-50CF-47C8-9699-EBBD5E1FE3AF}" type="sibTrans" cxnId="{2E46FBD2-79CE-4FC8-AF82-7A45917882E0}">
      <dgm:prSet/>
      <dgm:spPr/>
      <dgm:t>
        <a:bodyPr/>
        <a:lstStyle/>
        <a:p>
          <a:endParaRPr lang="en-US"/>
        </a:p>
      </dgm:t>
    </dgm:pt>
    <dgm:pt modelId="{4FE786AF-A9BD-4129-88BD-E9165520B4C8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Avenir Next LT Pro Light" panose="02020404030301010803"/>
            </a:rPr>
            <a:t>Canvas Course</a:t>
          </a:r>
        </a:p>
      </dgm:t>
    </dgm:pt>
    <dgm:pt modelId="{79C08942-9830-4C9D-982C-57B7B1DDC050}" type="parTrans" cxnId="{9BC655BE-2013-4B20-BDC3-443CA92CB82F}">
      <dgm:prSet/>
      <dgm:spPr/>
      <dgm:t>
        <a:bodyPr/>
        <a:lstStyle/>
        <a:p>
          <a:endParaRPr lang="en-US"/>
        </a:p>
      </dgm:t>
    </dgm:pt>
    <dgm:pt modelId="{4DCBB2DA-9362-42F3-AA31-BA68834AF446}" type="sibTrans" cxnId="{9BC655BE-2013-4B20-BDC3-443CA92CB82F}">
      <dgm:prSet/>
      <dgm:spPr/>
      <dgm:t>
        <a:bodyPr/>
        <a:lstStyle/>
        <a:p>
          <a:endParaRPr lang="en-US"/>
        </a:p>
      </dgm:t>
    </dgm:pt>
    <dgm:pt modelId="{AB4B77AD-5885-4078-8EE2-4923D1B25DA5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Avenir Next LT Pro Light" panose="02020404030301010803"/>
            </a:rPr>
            <a:t>CS Branding Boards</a:t>
          </a:r>
        </a:p>
      </dgm:t>
    </dgm:pt>
    <dgm:pt modelId="{EEDEC5B5-BCF7-4C92-845F-474D5187A78C}" type="parTrans" cxnId="{9706685E-CC5C-427E-AE34-DB31F3D708EB}">
      <dgm:prSet/>
      <dgm:spPr/>
      <dgm:t>
        <a:bodyPr/>
        <a:lstStyle/>
        <a:p>
          <a:endParaRPr lang="en-US"/>
        </a:p>
      </dgm:t>
    </dgm:pt>
    <dgm:pt modelId="{F127BD8F-52F6-46BC-9B6E-5FEA10943E0E}" type="sibTrans" cxnId="{9706685E-CC5C-427E-AE34-DB31F3D708EB}">
      <dgm:prSet/>
      <dgm:spPr/>
      <dgm:t>
        <a:bodyPr/>
        <a:lstStyle/>
        <a:p>
          <a:endParaRPr lang="en-US"/>
        </a:p>
      </dgm:t>
    </dgm:pt>
    <dgm:pt modelId="{0DF660A8-EE63-4598-B710-16F44D1C7BF8}">
      <dgm:prSet phldr="0"/>
      <dgm:spPr/>
      <dgm:t>
        <a:bodyPr/>
        <a:lstStyle/>
        <a:p>
          <a:pPr>
            <a:defRPr b="1"/>
          </a:pPr>
          <a:r>
            <a:rPr lang="en-US" b="0" dirty="0">
              <a:latin typeface="Avenir Next LT Pro Light" panose="02020404030301010803"/>
            </a:rPr>
            <a:t>Fairs</a:t>
          </a:r>
        </a:p>
      </dgm:t>
    </dgm:pt>
    <dgm:pt modelId="{53686FB1-CC08-4AC1-B7C8-FD031D363C28}" type="parTrans" cxnId="{8A1F155C-1E5F-4B4B-AE4D-D4BB896C70E2}">
      <dgm:prSet/>
      <dgm:spPr/>
      <dgm:t>
        <a:bodyPr/>
        <a:lstStyle/>
        <a:p>
          <a:endParaRPr lang="en-US"/>
        </a:p>
      </dgm:t>
    </dgm:pt>
    <dgm:pt modelId="{472A6EA7-FAD7-4073-9C74-CD4CA984D85E}" type="sibTrans" cxnId="{8A1F155C-1E5F-4B4B-AE4D-D4BB896C70E2}">
      <dgm:prSet/>
      <dgm:spPr/>
      <dgm:t>
        <a:bodyPr/>
        <a:lstStyle/>
        <a:p>
          <a:endParaRPr lang="en-US"/>
        </a:p>
      </dgm:t>
    </dgm:pt>
    <dgm:pt modelId="{9660389F-BE01-4938-B355-CE9E3A66C062}">
      <dgm:prSet phldr="0"/>
      <dgm:spPr/>
      <dgm:t>
        <a:bodyPr/>
        <a:lstStyle/>
        <a:p>
          <a:pPr rtl="0">
            <a:defRPr b="1"/>
          </a:pPr>
          <a:r>
            <a:rPr lang="en-US" b="0" dirty="0">
              <a:latin typeface="Avenir Next LT Pro Light"/>
            </a:rPr>
            <a:t>Student employment</a:t>
          </a:r>
        </a:p>
      </dgm:t>
    </dgm:pt>
    <dgm:pt modelId="{6AD0D89C-365E-4F85-888C-91E65CCB7C6A}" type="parTrans" cxnId="{91BEA647-85E9-4A08-A2FB-287D5BB1C02C}">
      <dgm:prSet/>
      <dgm:spPr/>
    </dgm:pt>
    <dgm:pt modelId="{C5D9F4C5-85AE-455B-80FD-9D3AB8FD1E75}" type="sibTrans" cxnId="{91BEA647-85E9-4A08-A2FB-287D5BB1C02C}">
      <dgm:prSet/>
      <dgm:spPr/>
    </dgm:pt>
    <dgm:pt modelId="{B7CF4A1C-8F88-4B90-B02B-EDABFF91ACE6}" type="pres">
      <dgm:prSet presAssocID="{146F563A-DCC3-4AF0-B49D-E0FDF4E49F74}" presName="diagram" presStyleCnt="0">
        <dgm:presLayoutVars>
          <dgm:dir/>
          <dgm:resizeHandles val="exact"/>
        </dgm:presLayoutVars>
      </dgm:prSet>
      <dgm:spPr/>
    </dgm:pt>
    <dgm:pt modelId="{912B3928-4A00-497C-A1E9-A49582DD53E3}" type="pres">
      <dgm:prSet presAssocID="{F90C81A5-59BE-42DC-B62A-C1D4002C0FBD}" presName="node" presStyleLbl="node1" presStyleIdx="0" presStyleCnt="10">
        <dgm:presLayoutVars>
          <dgm:bulletEnabled val="1"/>
        </dgm:presLayoutVars>
      </dgm:prSet>
      <dgm:spPr/>
    </dgm:pt>
    <dgm:pt modelId="{FA6C7367-BD4A-4015-B577-6C897AA98C3B}" type="pres">
      <dgm:prSet presAssocID="{2E025CFF-C3FE-4829-8AE9-1169E8DFBE6D}" presName="sibTrans" presStyleCnt="0"/>
      <dgm:spPr/>
    </dgm:pt>
    <dgm:pt modelId="{9E0C69AD-F701-4725-A6C6-DB78ED4753FE}" type="pres">
      <dgm:prSet presAssocID="{EA305552-0B14-4095-A30B-1A99CC343D25}" presName="node" presStyleLbl="node1" presStyleIdx="1" presStyleCnt="10">
        <dgm:presLayoutVars>
          <dgm:bulletEnabled val="1"/>
        </dgm:presLayoutVars>
      </dgm:prSet>
      <dgm:spPr/>
    </dgm:pt>
    <dgm:pt modelId="{FB37E6DF-7D8A-4F05-8441-A7948D4AC09D}" type="pres">
      <dgm:prSet presAssocID="{971B3038-C09A-4EF2-BAE6-FB1B469F2FB7}" presName="sibTrans" presStyleCnt="0"/>
      <dgm:spPr/>
    </dgm:pt>
    <dgm:pt modelId="{FA9AD5AB-D35A-434E-889D-6FAEA0C46F4F}" type="pres">
      <dgm:prSet presAssocID="{9F12A38C-4E56-4D4E-876C-D1C0513FF134}" presName="node" presStyleLbl="node1" presStyleIdx="2" presStyleCnt="10">
        <dgm:presLayoutVars>
          <dgm:bulletEnabled val="1"/>
        </dgm:presLayoutVars>
      </dgm:prSet>
      <dgm:spPr/>
    </dgm:pt>
    <dgm:pt modelId="{47826948-2309-4957-ADCF-B97660EB1E52}" type="pres">
      <dgm:prSet presAssocID="{56C7C539-6267-4A7C-B4FE-E80EE2D7DFB8}" presName="sibTrans" presStyleCnt="0"/>
      <dgm:spPr/>
    </dgm:pt>
    <dgm:pt modelId="{95E8F80A-2861-485E-8790-0C33B214596F}" type="pres">
      <dgm:prSet presAssocID="{686E9994-E695-487D-B225-96DD7B7239D0}" presName="node" presStyleLbl="node1" presStyleIdx="3" presStyleCnt="10">
        <dgm:presLayoutVars>
          <dgm:bulletEnabled val="1"/>
        </dgm:presLayoutVars>
      </dgm:prSet>
      <dgm:spPr/>
    </dgm:pt>
    <dgm:pt modelId="{A5117857-42F2-46B7-B7F3-F3DEED21462A}" type="pres">
      <dgm:prSet presAssocID="{BB39B3B8-6771-44CC-ACC2-F1CFD27EEAE2}" presName="sibTrans" presStyleCnt="0"/>
      <dgm:spPr/>
    </dgm:pt>
    <dgm:pt modelId="{8C3313F9-B696-4294-AA49-5221971B7C03}" type="pres">
      <dgm:prSet presAssocID="{E8244E4C-8266-4715-AD59-EF80A5ACE2D8}" presName="node" presStyleLbl="node1" presStyleIdx="4" presStyleCnt="10">
        <dgm:presLayoutVars>
          <dgm:bulletEnabled val="1"/>
        </dgm:presLayoutVars>
      </dgm:prSet>
      <dgm:spPr/>
    </dgm:pt>
    <dgm:pt modelId="{C84B1C07-5779-46AB-A043-A3491CD10FF4}" type="pres">
      <dgm:prSet presAssocID="{14305332-6306-48C1-8DA7-510462D770F1}" presName="sibTrans" presStyleCnt="0"/>
      <dgm:spPr/>
    </dgm:pt>
    <dgm:pt modelId="{7D77068D-3C7A-40A7-9A01-3996CB0D6A23}" type="pres">
      <dgm:prSet presAssocID="{237A98FF-47ED-405F-85A2-1382349DA403}" presName="node" presStyleLbl="node1" presStyleIdx="5" presStyleCnt="10">
        <dgm:presLayoutVars>
          <dgm:bulletEnabled val="1"/>
        </dgm:presLayoutVars>
      </dgm:prSet>
      <dgm:spPr/>
    </dgm:pt>
    <dgm:pt modelId="{BA914B05-B587-4607-91E5-F323A73428C7}" type="pres">
      <dgm:prSet presAssocID="{8E151A55-B154-4F34-952A-91713A3529F4}" presName="sibTrans" presStyleCnt="0"/>
      <dgm:spPr/>
    </dgm:pt>
    <dgm:pt modelId="{AD959575-6181-4E74-8C4F-0AA093169D99}" type="pres">
      <dgm:prSet presAssocID="{CDBAFF78-39EE-4B16-A84E-4ADFBB825ECB}" presName="node" presStyleLbl="node1" presStyleIdx="6" presStyleCnt="10">
        <dgm:presLayoutVars>
          <dgm:bulletEnabled val="1"/>
        </dgm:presLayoutVars>
      </dgm:prSet>
      <dgm:spPr/>
    </dgm:pt>
    <dgm:pt modelId="{DC1469D7-8B13-4A77-BD7C-967BF0E092EB}" type="pres">
      <dgm:prSet presAssocID="{48646271-D562-4528-AAF9-2FF37D6C66F9}" presName="sibTrans" presStyleCnt="0"/>
      <dgm:spPr/>
    </dgm:pt>
    <dgm:pt modelId="{69C353ED-84DB-4329-9653-462FD79D2FCF}" type="pres">
      <dgm:prSet presAssocID="{3167F274-C473-42BC-B594-4C90F0A8FA86}" presName="node" presStyleLbl="node1" presStyleIdx="7" presStyleCnt="10">
        <dgm:presLayoutVars>
          <dgm:bulletEnabled val="1"/>
        </dgm:presLayoutVars>
      </dgm:prSet>
      <dgm:spPr/>
    </dgm:pt>
    <dgm:pt modelId="{C4399EDE-017B-4391-B240-E1FFFE8C662D}" type="pres">
      <dgm:prSet presAssocID="{D16E8C3B-FAFF-4208-B491-B1257B7C1456}" presName="sibTrans" presStyleCnt="0"/>
      <dgm:spPr/>
    </dgm:pt>
    <dgm:pt modelId="{595C9F46-5F52-4466-BA5E-8FD794C8C68D}" type="pres">
      <dgm:prSet presAssocID="{09284011-EE8C-4835-B548-F7831A83B220}" presName="node" presStyleLbl="node1" presStyleIdx="8" presStyleCnt="10">
        <dgm:presLayoutVars>
          <dgm:bulletEnabled val="1"/>
        </dgm:presLayoutVars>
      </dgm:prSet>
      <dgm:spPr/>
    </dgm:pt>
    <dgm:pt modelId="{847B9C2A-A4CA-4E43-8E82-537EB5643946}" type="pres">
      <dgm:prSet presAssocID="{F4FFFCE1-D5EC-42B7-9CBB-BB509A231FAA}" presName="sibTrans" presStyleCnt="0"/>
      <dgm:spPr/>
    </dgm:pt>
    <dgm:pt modelId="{C47B4CBB-FDD3-40E9-9262-E8EDD5BCCCDA}" type="pres">
      <dgm:prSet presAssocID="{77E6BDE8-F3AC-4532-849B-EA1E252BEFF7}" presName="node" presStyleLbl="node1" presStyleIdx="9" presStyleCnt="10">
        <dgm:presLayoutVars>
          <dgm:bulletEnabled val="1"/>
        </dgm:presLayoutVars>
      </dgm:prSet>
      <dgm:spPr/>
    </dgm:pt>
  </dgm:ptLst>
  <dgm:cxnLst>
    <dgm:cxn modelId="{212E550E-8EFC-4EE2-906E-6C416AABF228}" type="presOf" srcId="{E8244E4C-8266-4715-AD59-EF80A5ACE2D8}" destId="{8C3313F9-B696-4294-AA49-5221971B7C03}" srcOrd="0" destOrd="0" presId="urn:microsoft.com/office/officeart/2005/8/layout/default"/>
    <dgm:cxn modelId="{1D0A4C10-F084-4586-AE16-E670B1B4B52A}" type="presOf" srcId="{0619F8BC-4F6F-4BD7-812A-3E8A4BD940CC}" destId="{595C9F46-5F52-4466-BA5E-8FD794C8C68D}" srcOrd="0" destOrd="1" presId="urn:microsoft.com/office/officeart/2005/8/layout/default"/>
    <dgm:cxn modelId="{00C00316-331C-4F64-B529-8A74DA8BF9CA}" type="presOf" srcId="{0DB7269D-13D0-496A-89E9-79E029B91AC5}" destId="{7D77068D-3C7A-40A7-9A01-3996CB0D6A23}" srcOrd="0" destOrd="1" presId="urn:microsoft.com/office/officeart/2005/8/layout/default"/>
    <dgm:cxn modelId="{5786EA17-11EC-4956-BB5B-8C1D0B728062}" type="presOf" srcId="{F90C81A5-59BE-42DC-B62A-C1D4002C0FBD}" destId="{912B3928-4A00-497C-A1E9-A49582DD53E3}" srcOrd="0" destOrd="0" presId="urn:microsoft.com/office/officeart/2005/8/layout/default"/>
    <dgm:cxn modelId="{6B3DEF18-9479-4884-B9FE-24BD66CAD9DE}" srcId="{CDBAFF78-39EE-4B16-A84E-4ADFBB825ECB}" destId="{C8B7CBE1-D209-49D6-A216-57229A7DF9C9}" srcOrd="0" destOrd="0" parTransId="{002AF043-DED9-4583-B750-AE834FCBAF5F}" sibTransId="{ED31261D-C5F4-42E1-877A-8D52C839042A}"/>
    <dgm:cxn modelId="{21A85925-6594-459A-BDB3-E79EE8E2D231}" type="presOf" srcId="{77E6BDE8-F3AC-4532-849B-EA1E252BEFF7}" destId="{C47B4CBB-FDD3-40E9-9262-E8EDD5BCCCDA}" srcOrd="0" destOrd="0" presId="urn:microsoft.com/office/officeart/2005/8/layout/default"/>
    <dgm:cxn modelId="{5EAFE133-E0E4-447C-A1A4-8DE153B0C3F6}" srcId="{146F563A-DCC3-4AF0-B49D-E0FDF4E49F74}" destId="{09284011-EE8C-4835-B548-F7831A83B220}" srcOrd="8" destOrd="0" parTransId="{194632A8-3B4C-451A-A8B1-26159742AD9D}" sibTransId="{F4FFFCE1-D5EC-42B7-9CBB-BB509A231FAA}"/>
    <dgm:cxn modelId="{4F786C34-02C6-44B1-92E5-27F9058D14F4}" type="presOf" srcId="{D4D2C6FD-7313-4383-AB9E-83BB22405547}" destId="{C47B4CBB-FDD3-40E9-9262-E8EDD5BCCCDA}" srcOrd="0" destOrd="1" presId="urn:microsoft.com/office/officeart/2005/8/layout/default"/>
    <dgm:cxn modelId="{C14C6736-E9B9-4EE9-A10F-4BB9B87DEF39}" type="presOf" srcId="{686E9994-E695-487D-B225-96DD7B7239D0}" destId="{95E8F80A-2861-485E-8790-0C33B214596F}" srcOrd="0" destOrd="0" presId="urn:microsoft.com/office/officeart/2005/8/layout/default"/>
    <dgm:cxn modelId="{5374603A-E091-4C3B-8C19-E4E8F9E22F38}" type="presOf" srcId="{C8B7CBE1-D209-49D6-A216-57229A7DF9C9}" destId="{AD959575-6181-4E74-8C4F-0AA093169D99}" srcOrd="0" destOrd="1" presId="urn:microsoft.com/office/officeart/2005/8/layout/default"/>
    <dgm:cxn modelId="{6520AC3C-A78E-4B82-B5AB-3A8E018F7ACF}" srcId="{9F12A38C-4E56-4D4E-876C-D1C0513FF134}" destId="{B7DA08B8-CF8F-4F8C-9AAB-34F8AAAF384E}" srcOrd="0" destOrd="0" parTransId="{CED1298A-18DA-470A-9535-2DCB9B459EED}" sibTransId="{EA45A251-6BBD-43F1-AAB2-8EFECEFFEAF3}"/>
    <dgm:cxn modelId="{8A1F155C-1E5F-4B4B-AE4D-D4BB896C70E2}" srcId="{F90C81A5-59BE-42DC-B62A-C1D4002C0FBD}" destId="{0DF660A8-EE63-4598-B710-16F44D1C7BF8}" srcOrd="1" destOrd="0" parTransId="{53686FB1-CC08-4AC1-B7C8-FD031D363C28}" sibTransId="{472A6EA7-FAD7-4073-9C74-CD4CA984D85E}"/>
    <dgm:cxn modelId="{9706685E-CC5C-427E-AE34-DB31F3D708EB}" srcId="{CDBAFF78-39EE-4B16-A84E-4ADFBB825ECB}" destId="{AB4B77AD-5885-4078-8EE2-4923D1B25DA5}" srcOrd="2" destOrd="0" parTransId="{EEDEC5B5-BCF7-4C92-845F-474D5187A78C}" sibTransId="{F127BD8F-52F6-46BC-9B6E-5FEA10943E0E}"/>
    <dgm:cxn modelId="{500B2760-4825-46A6-8668-907FD1C9A04F}" srcId="{09284011-EE8C-4835-B548-F7831A83B220}" destId="{0619F8BC-4F6F-4BD7-812A-3E8A4BD940CC}" srcOrd="0" destOrd="0" parTransId="{0FAF8B82-49DB-4F49-8DB7-60F96B6AC6A1}" sibTransId="{F3748FED-E6B5-4D28-B558-DEFD559DF8F2}"/>
    <dgm:cxn modelId="{3634E241-A1FB-4BB2-9BD1-A2974883CF61}" srcId="{146F563A-DCC3-4AF0-B49D-E0FDF4E49F74}" destId="{237A98FF-47ED-405F-85A2-1382349DA403}" srcOrd="5" destOrd="0" parTransId="{25D6AE7A-D6D2-4235-B3C8-EEC09767278F}" sibTransId="{8E151A55-B154-4F34-952A-91713A3529F4}"/>
    <dgm:cxn modelId="{0FA25F42-D4A9-4CC0-822B-E8DF4044D518}" type="presOf" srcId="{146F563A-DCC3-4AF0-B49D-E0FDF4E49F74}" destId="{B7CF4A1C-8F88-4B90-B02B-EDABFF91ACE6}" srcOrd="0" destOrd="0" presId="urn:microsoft.com/office/officeart/2005/8/layout/default"/>
    <dgm:cxn modelId="{70F4AD45-C8B4-491A-989F-537655C42893}" type="presOf" srcId="{237A98FF-47ED-405F-85A2-1382349DA403}" destId="{7D77068D-3C7A-40A7-9A01-3996CB0D6A23}" srcOrd="0" destOrd="0" presId="urn:microsoft.com/office/officeart/2005/8/layout/default"/>
    <dgm:cxn modelId="{48518066-5176-4F7D-BAD1-76D3B06B96E4}" srcId="{146F563A-DCC3-4AF0-B49D-E0FDF4E49F74}" destId="{EA305552-0B14-4095-A30B-1A99CC343D25}" srcOrd="1" destOrd="0" parTransId="{60786B22-5B3D-4D31-8BE6-A212BF448B64}" sibTransId="{971B3038-C09A-4EF2-BAE6-FB1B469F2FB7}"/>
    <dgm:cxn modelId="{91BEA647-85E9-4A08-A2FB-287D5BB1C02C}" srcId="{F90C81A5-59BE-42DC-B62A-C1D4002C0FBD}" destId="{9660389F-BE01-4938-B355-CE9E3A66C062}" srcOrd="2" destOrd="0" parTransId="{6AD0D89C-365E-4F85-888C-91E65CCB7C6A}" sibTransId="{C5D9F4C5-85AE-455B-80FD-9D3AB8FD1E75}"/>
    <dgm:cxn modelId="{1A62ED6C-561A-4A75-B0DD-8196CC8B0CCC}" type="presOf" srcId="{0DF660A8-EE63-4598-B710-16F44D1C7BF8}" destId="{912B3928-4A00-497C-A1E9-A49582DD53E3}" srcOrd="0" destOrd="2" presId="urn:microsoft.com/office/officeart/2005/8/layout/default"/>
    <dgm:cxn modelId="{B10C226D-B47B-4C73-BE30-15C3096A46CF}" type="presOf" srcId="{74C49318-1EA8-4EE5-85EB-CE6F168B5C8C}" destId="{912B3928-4A00-497C-A1E9-A49582DD53E3}" srcOrd="0" destOrd="1" presId="urn:microsoft.com/office/officeart/2005/8/layout/default"/>
    <dgm:cxn modelId="{FC3EED4D-4A3A-47FC-AD3E-77E218347575}" type="presOf" srcId="{44E13768-F473-478C-AB99-2EA79D271065}" destId="{9E0C69AD-F701-4725-A6C6-DB78ED4753FE}" srcOrd="0" destOrd="1" presId="urn:microsoft.com/office/officeart/2005/8/layout/default"/>
    <dgm:cxn modelId="{8BA6BC6F-6D53-4573-8AEB-664063DA9920}" type="presOf" srcId="{3167F274-C473-42BC-B594-4C90F0A8FA86}" destId="{69C353ED-84DB-4329-9653-462FD79D2FCF}" srcOrd="0" destOrd="0" presId="urn:microsoft.com/office/officeart/2005/8/layout/default"/>
    <dgm:cxn modelId="{E0E8DC52-58A6-48A3-9B6F-A5EA3D5A28EF}" srcId="{77E6BDE8-F3AC-4532-849B-EA1E252BEFF7}" destId="{D4D2C6FD-7313-4383-AB9E-83BB22405547}" srcOrd="0" destOrd="0" parTransId="{912354C7-8737-4D4F-AF10-2CDEE641F01D}" sibTransId="{173D3C62-DAAE-49E7-8945-1D5F893016B4}"/>
    <dgm:cxn modelId="{945B2255-DBB3-4943-82B5-C98126333F69}" srcId="{F90C81A5-59BE-42DC-B62A-C1D4002C0FBD}" destId="{74C49318-1EA8-4EE5-85EB-CE6F168B5C8C}" srcOrd="0" destOrd="0" parTransId="{ACB11EE4-EC7D-43C8-92B8-A56038E2B381}" sibTransId="{E83B45E1-8274-4F44-8636-1F75347996ED}"/>
    <dgm:cxn modelId="{4781B155-FD59-4514-989F-42A8477E2277}" srcId="{146F563A-DCC3-4AF0-B49D-E0FDF4E49F74}" destId="{CDBAFF78-39EE-4B16-A84E-4ADFBB825ECB}" srcOrd="6" destOrd="0" parTransId="{A416655A-51E6-4BBA-A118-CAB27C911F5E}" sibTransId="{48646271-D562-4528-AAF9-2FF37D6C66F9}"/>
    <dgm:cxn modelId="{39C36A56-3802-4628-9AB4-F7999809CA86}" srcId="{237A98FF-47ED-405F-85A2-1382349DA403}" destId="{0DB7269D-13D0-496A-89E9-79E029B91AC5}" srcOrd="0" destOrd="0" parTransId="{715AAD8A-BBD7-401F-9261-45BC8D3F0CA2}" sibTransId="{AB1A4937-599B-4E12-B4D7-CFCBAE8BC26E}"/>
    <dgm:cxn modelId="{33998A57-CD20-491A-9516-15C74D8BC632}" type="presOf" srcId="{AB4B77AD-5885-4078-8EE2-4923D1B25DA5}" destId="{AD959575-6181-4E74-8C4F-0AA093169D99}" srcOrd="0" destOrd="3" presId="urn:microsoft.com/office/officeart/2005/8/layout/default"/>
    <dgm:cxn modelId="{5C621A78-2253-42C5-9047-A8D673248714}" srcId="{146F563A-DCC3-4AF0-B49D-E0FDF4E49F74}" destId="{686E9994-E695-487D-B225-96DD7B7239D0}" srcOrd="3" destOrd="0" parTransId="{589BA4F7-C261-477A-9038-8C5CDE456F98}" sibTransId="{BB39B3B8-6771-44CC-ACC2-F1CFD27EEAE2}"/>
    <dgm:cxn modelId="{CFF6597A-3816-46DF-9FA3-775EFE197DF6}" srcId="{146F563A-DCC3-4AF0-B49D-E0FDF4E49F74}" destId="{F90C81A5-59BE-42DC-B62A-C1D4002C0FBD}" srcOrd="0" destOrd="0" parTransId="{EAB8919A-B338-4AB9-9FAA-A50708344E76}" sibTransId="{2E025CFF-C3FE-4829-8AE9-1169E8DFBE6D}"/>
    <dgm:cxn modelId="{6C30BC7E-028E-42E6-8989-A3F0C68641A9}" type="presOf" srcId="{9F12A38C-4E56-4D4E-876C-D1C0513FF134}" destId="{FA9AD5AB-D35A-434E-889D-6FAEA0C46F4F}" srcOrd="0" destOrd="0" presId="urn:microsoft.com/office/officeart/2005/8/layout/default"/>
    <dgm:cxn modelId="{42CD9E88-9F39-4709-850F-36AE3E3093EF}" srcId="{146F563A-DCC3-4AF0-B49D-E0FDF4E49F74}" destId="{9F12A38C-4E56-4D4E-876C-D1C0513FF134}" srcOrd="2" destOrd="0" parTransId="{CCF08455-6A97-4711-8BBE-9B50F348DF14}" sibTransId="{56C7C539-6267-4A7C-B4FE-E80EE2D7DFB8}"/>
    <dgm:cxn modelId="{2EC12C89-A2B0-48BA-9EEF-D9873454D736}" type="presOf" srcId="{EA305552-0B14-4095-A30B-1A99CC343D25}" destId="{9E0C69AD-F701-4725-A6C6-DB78ED4753FE}" srcOrd="0" destOrd="0" presId="urn:microsoft.com/office/officeart/2005/8/layout/default"/>
    <dgm:cxn modelId="{4630A097-349E-4246-A2BE-FA1332289348}" type="presOf" srcId="{6D8EDC3C-6485-4398-905F-DB33985DAEEE}" destId="{8C3313F9-B696-4294-AA49-5221971B7C03}" srcOrd="0" destOrd="1" presId="urn:microsoft.com/office/officeart/2005/8/layout/default"/>
    <dgm:cxn modelId="{89BF709B-9323-4758-8552-F89B72F450E5}" type="presOf" srcId="{4FE786AF-A9BD-4129-88BD-E9165520B4C8}" destId="{AD959575-6181-4E74-8C4F-0AA093169D99}" srcOrd="0" destOrd="2" presId="urn:microsoft.com/office/officeart/2005/8/layout/default"/>
    <dgm:cxn modelId="{21D9ABB0-1F93-4B99-BE35-202BE5B8F423}" type="presOf" srcId="{B7DA08B8-CF8F-4F8C-9AAB-34F8AAAF384E}" destId="{FA9AD5AB-D35A-434E-889D-6FAEA0C46F4F}" srcOrd="0" destOrd="1" presId="urn:microsoft.com/office/officeart/2005/8/layout/default"/>
    <dgm:cxn modelId="{9BC655BE-2013-4B20-BDC3-443CA92CB82F}" srcId="{CDBAFF78-39EE-4B16-A84E-4ADFBB825ECB}" destId="{4FE786AF-A9BD-4129-88BD-E9165520B4C8}" srcOrd="1" destOrd="0" parTransId="{79C08942-9830-4C9D-982C-57B7B1DDC050}" sibTransId="{4DCBB2DA-9362-42F3-AA31-BA68834AF446}"/>
    <dgm:cxn modelId="{8C261AC7-E12B-4ADC-94C8-1CF1C2D2F3FD}" srcId="{146F563A-DCC3-4AF0-B49D-E0FDF4E49F74}" destId="{E8244E4C-8266-4715-AD59-EF80A5ACE2D8}" srcOrd="4" destOrd="0" parTransId="{2FC0849B-BC07-4C4F-A243-45192DF9AAA0}" sibTransId="{14305332-6306-48C1-8DA7-510462D770F1}"/>
    <dgm:cxn modelId="{2E46FBD2-79CE-4FC8-AF82-7A45917882E0}" srcId="{EA305552-0B14-4095-A30B-1A99CC343D25}" destId="{44E13768-F473-478C-AB99-2EA79D271065}" srcOrd="0" destOrd="0" parTransId="{3DDB32EC-6BC2-41D3-9795-87F4271ECE2D}" sibTransId="{89584117-50CF-47C8-9699-EBBD5E1FE3AF}"/>
    <dgm:cxn modelId="{C7A713D4-21F1-4938-B87C-BB41F9DEC7E3}" type="presOf" srcId="{09284011-EE8C-4835-B548-F7831A83B220}" destId="{595C9F46-5F52-4466-BA5E-8FD794C8C68D}" srcOrd="0" destOrd="0" presId="urn:microsoft.com/office/officeart/2005/8/layout/default"/>
    <dgm:cxn modelId="{7BDE76DB-83F7-4A59-81ED-892E52BF2FD7}" srcId="{686E9994-E695-487D-B225-96DD7B7239D0}" destId="{529794B7-FC54-41DD-8EC4-FC31B8761E36}" srcOrd="0" destOrd="0" parTransId="{C535F33F-C354-418E-B90A-BE478D38AD11}" sibTransId="{720B69D1-6083-49D3-873D-CD3260036B33}"/>
    <dgm:cxn modelId="{E1EC16DD-A6C3-4255-9142-B40C990C522C}" srcId="{3167F274-C473-42BC-B594-4C90F0A8FA86}" destId="{E41BBC7E-BD2A-4A16-B44C-89FC53B5B22E}" srcOrd="0" destOrd="0" parTransId="{81E46B43-AD89-4716-80D1-E6F6808EAEFC}" sibTransId="{6A7A9DA7-13A7-4975-BDB7-6E78316D0043}"/>
    <dgm:cxn modelId="{C73E07E9-F2AC-4E9D-BF5F-3CCA9D96F0D8}" type="presOf" srcId="{529794B7-FC54-41DD-8EC4-FC31B8761E36}" destId="{95E8F80A-2861-485E-8790-0C33B214596F}" srcOrd="0" destOrd="1" presId="urn:microsoft.com/office/officeart/2005/8/layout/default"/>
    <dgm:cxn modelId="{6CFCF6EE-2E15-4B41-BD47-1D5B6928561E}" srcId="{E8244E4C-8266-4715-AD59-EF80A5ACE2D8}" destId="{6D8EDC3C-6485-4398-905F-DB33985DAEEE}" srcOrd="0" destOrd="0" parTransId="{6C945243-52B1-411A-B572-60649EC86399}" sibTransId="{5AF2D883-9BEB-4186-81D1-AEDE23B5520C}"/>
    <dgm:cxn modelId="{D5065EEF-D204-4F7B-9781-4200173336D0}" type="presOf" srcId="{E41BBC7E-BD2A-4A16-B44C-89FC53B5B22E}" destId="{69C353ED-84DB-4329-9653-462FD79D2FCF}" srcOrd="0" destOrd="1" presId="urn:microsoft.com/office/officeart/2005/8/layout/default"/>
    <dgm:cxn modelId="{18A0ACF5-EC7E-43DF-8D55-158F43A7EA23}" type="presOf" srcId="{9660389F-BE01-4938-B355-CE9E3A66C062}" destId="{912B3928-4A00-497C-A1E9-A49582DD53E3}" srcOrd="0" destOrd="3" presId="urn:microsoft.com/office/officeart/2005/8/layout/default"/>
    <dgm:cxn modelId="{16FAB4F8-DD4C-46BF-98F8-75B24BA3BA20}" srcId="{146F563A-DCC3-4AF0-B49D-E0FDF4E49F74}" destId="{77E6BDE8-F3AC-4532-849B-EA1E252BEFF7}" srcOrd="9" destOrd="0" parTransId="{EBE9F004-D30C-4F7C-8571-67C21E08E6AD}" sibTransId="{4CCAD31B-97A1-45A6-9136-FEA3E3478815}"/>
    <dgm:cxn modelId="{FC03F1FB-DE0F-4559-BAD9-C897BD9F2CAB}" srcId="{146F563A-DCC3-4AF0-B49D-E0FDF4E49F74}" destId="{3167F274-C473-42BC-B594-4C90F0A8FA86}" srcOrd="7" destOrd="0" parTransId="{C61D5556-A257-4172-8012-5894BA77E3CB}" sibTransId="{D16E8C3B-FAFF-4208-B491-B1257B7C1456}"/>
    <dgm:cxn modelId="{C21555FE-121A-4AA6-870B-D49BD870D46B}" type="presOf" srcId="{CDBAFF78-39EE-4B16-A84E-4ADFBB825ECB}" destId="{AD959575-6181-4E74-8C4F-0AA093169D99}" srcOrd="0" destOrd="0" presId="urn:microsoft.com/office/officeart/2005/8/layout/default"/>
    <dgm:cxn modelId="{AD1783A3-0BDF-4E5F-8307-4958102AB4D7}" type="presParOf" srcId="{B7CF4A1C-8F88-4B90-B02B-EDABFF91ACE6}" destId="{912B3928-4A00-497C-A1E9-A49582DD53E3}" srcOrd="0" destOrd="0" presId="urn:microsoft.com/office/officeart/2005/8/layout/default"/>
    <dgm:cxn modelId="{E0FA539C-355A-445F-8BAB-C3310DF14C48}" type="presParOf" srcId="{B7CF4A1C-8F88-4B90-B02B-EDABFF91ACE6}" destId="{FA6C7367-BD4A-4015-B577-6C897AA98C3B}" srcOrd="1" destOrd="0" presId="urn:microsoft.com/office/officeart/2005/8/layout/default"/>
    <dgm:cxn modelId="{65D56358-F6A3-4077-9E0F-F6632114B41F}" type="presParOf" srcId="{B7CF4A1C-8F88-4B90-B02B-EDABFF91ACE6}" destId="{9E0C69AD-F701-4725-A6C6-DB78ED4753FE}" srcOrd="2" destOrd="0" presId="urn:microsoft.com/office/officeart/2005/8/layout/default"/>
    <dgm:cxn modelId="{B58CFF3C-1867-46F0-AF24-AEB496E0CB61}" type="presParOf" srcId="{B7CF4A1C-8F88-4B90-B02B-EDABFF91ACE6}" destId="{FB37E6DF-7D8A-4F05-8441-A7948D4AC09D}" srcOrd="3" destOrd="0" presId="urn:microsoft.com/office/officeart/2005/8/layout/default"/>
    <dgm:cxn modelId="{7093A7EE-F09D-4196-8145-4AE1F8733F13}" type="presParOf" srcId="{B7CF4A1C-8F88-4B90-B02B-EDABFF91ACE6}" destId="{FA9AD5AB-D35A-434E-889D-6FAEA0C46F4F}" srcOrd="4" destOrd="0" presId="urn:microsoft.com/office/officeart/2005/8/layout/default"/>
    <dgm:cxn modelId="{AC1B463D-0CD5-466D-9D48-09719AD44D17}" type="presParOf" srcId="{B7CF4A1C-8F88-4B90-B02B-EDABFF91ACE6}" destId="{47826948-2309-4957-ADCF-B97660EB1E52}" srcOrd="5" destOrd="0" presId="urn:microsoft.com/office/officeart/2005/8/layout/default"/>
    <dgm:cxn modelId="{9D464C0B-B204-4B08-B00F-BDA3FDAE30AA}" type="presParOf" srcId="{B7CF4A1C-8F88-4B90-B02B-EDABFF91ACE6}" destId="{95E8F80A-2861-485E-8790-0C33B214596F}" srcOrd="6" destOrd="0" presId="urn:microsoft.com/office/officeart/2005/8/layout/default"/>
    <dgm:cxn modelId="{8AEF7BE4-B397-4D3C-8072-F865BBDC56A6}" type="presParOf" srcId="{B7CF4A1C-8F88-4B90-B02B-EDABFF91ACE6}" destId="{A5117857-42F2-46B7-B7F3-F3DEED21462A}" srcOrd="7" destOrd="0" presId="urn:microsoft.com/office/officeart/2005/8/layout/default"/>
    <dgm:cxn modelId="{9BB17AA4-8F2D-4ACA-B5C0-4BA1BCF3958F}" type="presParOf" srcId="{B7CF4A1C-8F88-4B90-B02B-EDABFF91ACE6}" destId="{8C3313F9-B696-4294-AA49-5221971B7C03}" srcOrd="8" destOrd="0" presId="urn:microsoft.com/office/officeart/2005/8/layout/default"/>
    <dgm:cxn modelId="{93C76BF2-1C7F-40F5-A75A-E823FCFE3C22}" type="presParOf" srcId="{B7CF4A1C-8F88-4B90-B02B-EDABFF91ACE6}" destId="{C84B1C07-5779-46AB-A043-A3491CD10FF4}" srcOrd="9" destOrd="0" presId="urn:microsoft.com/office/officeart/2005/8/layout/default"/>
    <dgm:cxn modelId="{06A4625E-23C2-4495-9D23-7FC4C5DCC977}" type="presParOf" srcId="{B7CF4A1C-8F88-4B90-B02B-EDABFF91ACE6}" destId="{7D77068D-3C7A-40A7-9A01-3996CB0D6A23}" srcOrd="10" destOrd="0" presId="urn:microsoft.com/office/officeart/2005/8/layout/default"/>
    <dgm:cxn modelId="{7296AB20-59ED-4971-BD17-DC1159ACCC9E}" type="presParOf" srcId="{B7CF4A1C-8F88-4B90-B02B-EDABFF91ACE6}" destId="{BA914B05-B587-4607-91E5-F323A73428C7}" srcOrd="11" destOrd="0" presId="urn:microsoft.com/office/officeart/2005/8/layout/default"/>
    <dgm:cxn modelId="{652DA314-9E8E-4B56-A412-510F21D42437}" type="presParOf" srcId="{B7CF4A1C-8F88-4B90-B02B-EDABFF91ACE6}" destId="{AD959575-6181-4E74-8C4F-0AA093169D99}" srcOrd="12" destOrd="0" presId="urn:microsoft.com/office/officeart/2005/8/layout/default"/>
    <dgm:cxn modelId="{ECB0A820-F2F9-4D22-ADFC-72881BFC6D66}" type="presParOf" srcId="{B7CF4A1C-8F88-4B90-B02B-EDABFF91ACE6}" destId="{DC1469D7-8B13-4A77-BD7C-967BF0E092EB}" srcOrd="13" destOrd="0" presId="urn:microsoft.com/office/officeart/2005/8/layout/default"/>
    <dgm:cxn modelId="{61C6CCE8-8204-4592-8AFD-F59864FC798D}" type="presParOf" srcId="{B7CF4A1C-8F88-4B90-B02B-EDABFF91ACE6}" destId="{69C353ED-84DB-4329-9653-462FD79D2FCF}" srcOrd="14" destOrd="0" presId="urn:microsoft.com/office/officeart/2005/8/layout/default"/>
    <dgm:cxn modelId="{6C3EC712-EC88-462E-B809-A51EF44C75CE}" type="presParOf" srcId="{B7CF4A1C-8F88-4B90-B02B-EDABFF91ACE6}" destId="{C4399EDE-017B-4391-B240-E1FFFE8C662D}" srcOrd="15" destOrd="0" presId="urn:microsoft.com/office/officeart/2005/8/layout/default"/>
    <dgm:cxn modelId="{3D055457-EA31-4CE8-8E8C-42708F49A29A}" type="presParOf" srcId="{B7CF4A1C-8F88-4B90-B02B-EDABFF91ACE6}" destId="{595C9F46-5F52-4466-BA5E-8FD794C8C68D}" srcOrd="16" destOrd="0" presId="urn:microsoft.com/office/officeart/2005/8/layout/default"/>
    <dgm:cxn modelId="{F80AF46F-6BDB-4EFA-ACD0-79870C77FF41}" type="presParOf" srcId="{B7CF4A1C-8F88-4B90-B02B-EDABFF91ACE6}" destId="{847B9C2A-A4CA-4E43-8E82-537EB5643946}" srcOrd="17" destOrd="0" presId="urn:microsoft.com/office/officeart/2005/8/layout/default"/>
    <dgm:cxn modelId="{1693FFAC-ECD7-43E2-BFC6-31C72CBEA95B}" type="presParOf" srcId="{B7CF4A1C-8F88-4B90-B02B-EDABFF91ACE6}" destId="{C47B4CBB-FDD3-40E9-9262-E8EDD5BCCCD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6F563A-DCC3-4AF0-B49D-E0FDF4E49F74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DA08B8-CF8F-4F8C-9AAB-34F8AAAF384E}">
      <dgm:prSet phldr="0"/>
      <dgm:spPr/>
      <dgm:t>
        <a:bodyPr/>
        <a:lstStyle/>
        <a:p>
          <a:pPr rtl="0"/>
          <a:r>
            <a:rPr lang="en-US" b="1" dirty="0">
              <a:latin typeface="Century Gothic" panose="020F0302020204030204"/>
            </a:rPr>
            <a:t>Career Peer Educator</a:t>
          </a:r>
        </a:p>
      </dgm:t>
    </dgm:pt>
    <dgm:pt modelId="{CED1298A-18DA-470A-9535-2DCB9B459EED}" type="parTrans" cxnId="{6520AC3C-A78E-4B82-B5AB-3A8E018F7ACF}">
      <dgm:prSet/>
      <dgm:spPr/>
      <dgm:t>
        <a:bodyPr/>
        <a:lstStyle/>
        <a:p>
          <a:endParaRPr lang="en-US"/>
        </a:p>
      </dgm:t>
    </dgm:pt>
    <dgm:pt modelId="{EA45A251-6BBD-43F1-AAB2-8EFECEFFEAF3}" type="sibTrans" cxnId="{6520AC3C-A78E-4B82-B5AB-3A8E018F7ACF}">
      <dgm:prSet/>
      <dgm:spPr/>
      <dgm:t>
        <a:bodyPr/>
        <a:lstStyle/>
        <a:p>
          <a:endParaRPr lang="en-US"/>
        </a:p>
      </dgm:t>
    </dgm:pt>
    <dgm:pt modelId="{6D8EDC3C-6485-4398-905F-DB33985DAEEE}">
      <dgm:prSet/>
      <dgm:spPr/>
      <dgm:t>
        <a:bodyPr/>
        <a:lstStyle/>
        <a:p>
          <a:pPr rtl="0"/>
          <a:r>
            <a:rPr lang="en-US" dirty="0"/>
            <a:t>Outreach, coaching, walking-ins, social media, special projects</a:t>
          </a:r>
          <a:r>
            <a:rPr lang="en-US" dirty="0">
              <a:latin typeface="Avenir Next LT Pro Light" panose="02020404030301010803"/>
            </a:rPr>
            <a:t>, Career Closet, Career Blog, Programmin</a:t>
          </a:r>
          <a:endParaRPr lang="en-US" dirty="0"/>
        </a:p>
      </dgm:t>
    </dgm:pt>
    <dgm:pt modelId="{6C945243-52B1-411A-B572-60649EC86399}" type="parTrans" cxnId="{6CFCF6EE-2E15-4B41-BD47-1D5B6928561E}">
      <dgm:prSet/>
      <dgm:spPr/>
      <dgm:t>
        <a:bodyPr/>
        <a:lstStyle/>
        <a:p>
          <a:endParaRPr lang="en-US"/>
        </a:p>
      </dgm:t>
    </dgm:pt>
    <dgm:pt modelId="{5AF2D883-9BEB-4186-81D1-AEDE23B5520C}" type="sibTrans" cxnId="{6CFCF6EE-2E15-4B41-BD47-1D5B6928561E}">
      <dgm:prSet/>
      <dgm:spPr/>
      <dgm:t>
        <a:bodyPr/>
        <a:lstStyle/>
        <a:p>
          <a:endParaRPr lang="en-US"/>
        </a:p>
      </dgm:t>
    </dgm:pt>
    <dgm:pt modelId="{09284011-EE8C-4835-B548-F7831A83B220}">
      <dgm:prSet/>
      <dgm:spPr/>
      <dgm:t>
        <a:bodyPr/>
        <a:lstStyle/>
        <a:p>
          <a:pPr rtl="0">
            <a:defRPr b="1"/>
          </a:pPr>
          <a:r>
            <a:rPr lang="en-US" dirty="0">
              <a:latin typeface="Century Gothic" panose="020F0302020204030204"/>
            </a:rPr>
            <a:t> Leadership Team</a:t>
          </a:r>
          <a:endParaRPr lang="en-US" dirty="0"/>
        </a:p>
      </dgm:t>
    </dgm:pt>
    <dgm:pt modelId="{194632A8-3B4C-451A-A8B1-26159742AD9D}" type="parTrans" cxnId="{5EAFE133-E0E4-447C-A1A4-8DE153B0C3F6}">
      <dgm:prSet/>
      <dgm:spPr/>
      <dgm:t>
        <a:bodyPr/>
        <a:lstStyle/>
        <a:p>
          <a:endParaRPr lang="en-US"/>
        </a:p>
      </dgm:t>
    </dgm:pt>
    <dgm:pt modelId="{F4FFFCE1-D5EC-42B7-9CBB-BB509A231FAA}" type="sibTrans" cxnId="{5EAFE133-E0E4-447C-A1A4-8DE153B0C3F6}">
      <dgm:prSet/>
      <dgm:spPr/>
      <dgm:t>
        <a:bodyPr/>
        <a:lstStyle/>
        <a:p>
          <a:endParaRPr lang="en-US"/>
        </a:p>
      </dgm:t>
    </dgm:pt>
    <dgm:pt modelId="{0619F8BC-4F6F-4BD7-812A-3E8A4BD940CC}">
      <dgm:prSet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Devon, Matt, Ella, Ravina</a:t>
          </a:r>
          <a:endParaRPr lang="en-US" dirty="0"/>
        </a:p>
      </dgm:t>
    </dgm:pt>
    <dgm:pt modelId="{0FAF8B82-49DB-4F49-8DB7-60F96B6AC6A1}" type="parTrans" cxnId="{500B2760-4825-46A6-8668-907FD1C9A04F}">
      <dgm:prSet/>
      <dgm:spPr/>
      <dgm:t>
        <a:bodyPr/>
        <a:lstStyle/>
        <a:p>
          <a:endParaRPr lang="en-US"/>
        </a:p>
      </dgm:t>
    </dgm:pt>
    <dgm:pt modelId="{F3748FED-E6B5-4D28-B558-DEFD559DF8F2}" type="sibTrans" cxnId="{500B2760-4825-46A6-8668-907FD1C9A04F}">
      <dgm:prSet/>
      <dgm:spPr/>
      <dgm:t>
        <a:bodyPr/>
        <a:lstStyle/>
        <a:p>
          <a:endParaRPr lang="en-US"/>
        </a:p>
      </dgm:t>
    </dgm:pt>
    <dgm:pt modelId="{5CC96F96-EE20-48C5-9A77-B919C47D42DE}">
      <dgm:prSet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Oversee budget, strategic plans, vision of retreats, career development plans, and staff meetings</a:t>
          </a:r>
          <a:endParaRPr lang="en-US" dirty="0"/>
        </a:p>
      </dgm:t>
    </dgm:pt>
    <dgm:pt modelId="{55EC49B3-1DA1-409F-A605-BFC6118F005E}" type="parTrans" cxnId="{EDB34AA0-5399-4BFD-8052-0621A07B53B8}">
      <dgm:prSet/>
      <dgm:spPr/>
      <dgm:t>
        <a:bodyPr/>
        <a:lstStyle/>
        <a:p>
          <a:endParaRPr lang="en-US"/>
        </a:p>
      </dgm:t>
    </dgm:pt>
    <dgm:pt modelId="{1DC9D5B9-6678-4B04-A016-1A655E846752}" type="sibTrans" cxnId="{EDB34AA0-5399-4BFD-8052-0621A07B53B8}">
      <dgm:prSet/>
      <dgm:spPr/>
      <dgm:t>
        <a:bodyPr/>
        <a:lstStyle/>
        <a:p>
          <a:endParaRPr lang="en-US"/>
        </a:p>
      </dgm:t>
    </dgm:pt>
    <dgm:pt modelId="{C1B82767-F92D-417B-A55D-363A0339CA34}">
      <dgm:prSet phldr="0"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Bridge between senior leadership and career team</a:t>
          </a:r>
          <a:endParaRPr lang="en-US" dirty="0"/>
        </a:p>
      </dgm:t>
    </dgm:pt>
    <dgm:pt modelId="{5CB1BD6E-DD34-4BC1-A04D-8A61E132133D}" type="parTrans" cxnId="{EDC8A753-6E6B-432C-8B23-8B3E377CE635}">
      <dgm:prSet/>
      <dgm:spPr/>
      <dgm:t>
        <a:bodyPr/>
        <a:lstStyle/>
        <a:p>
          <a:endParaRPr lang="en-US"/>
        </a:p>
      </dgm:t>
    </dgm:pt>
    <dgm:pt modelId="{9A844D8A-58F8-4780-95DE-F8ECF78EDAFD}" type="sibTrans" cxnId="{EDC8A753-6E6B-432C-8B23-8B3E377CE635}">
      <dgm:prSet/>
      <dgm:spPr/>
      <dgm:t>
        <a:bodyPr/>
        <a:lstStyle/>
        <a:p>
          <a:endParaRPr lang="en-US"/>
        </a:p>
      </dgm:t>
    </dgm:pt>
    <dgm:pt modelId="{042B67C7-923D-46F5-B746-9F7615FF205D}">
      <dgm:prSet/>
      <dgm:spPr/>
      <dgm:t>
        <a:bodyPr/>
        <a:lstStyle/>
        <a:p>
          <a:pPr rtl="0"/>
          <a:r>
            <a:rPr lang="en-US" dirty="0">
              <a:latin typeface="Century Gothic" panose="020F0302020204030204"/>
            </a:rPr>
            <a:t>Career Readiness Coordiantor- Supervisor</a:t>
          </a:r>
          <a:endParaRPr lang="en-US" dirty="0"/>
        </a:p>
      </dgm:t>
    </dgm:pt>
    <dgm:pt modelId="{E1F44D2E-4847-49FD-9CB1-AF7DCDC66345}" type="parTrans" cxnId="{548DAA2A-C937-42F6-95DE-B8E04544DFD1}">
      <dgm:prSet/>
      <dgm:spPr/>
      <dgm:t>
        <a:bodyPr/>
        <a:lstStyle/>
        <a:p>
          <a:endParaRPr lang="en-US"/>
        </a:p>
      </dgm:t>
    </dgm:pt>
    <dgm:pt modelId="{8BE66BDD-5D4E-4C9A-A764-AC3A06BC8AAC}" type="sibTrans" cxnId="{548DAA2A-C937-42F6-95DE-B8E04544DFD1}">
      <dgm:prSet/>
      <dgm:spPr/>
      <dgm:t>
        <a:bodyPr/>
        <a:lstStyle/>
        <a:p>
          <a:endParaRPr lang="en-US"/>
        </a:p>
      </dgm:t>
    </dgm:pt>
    <dgm:pt modelId="{C87C33CF-2C04-4EE6-BD24-D6328ACF1D2F}">
      <dgm:prSet phldr="0"/>
      <dgm:spPr/>
      <dgm:t>
        <a:bodyPr/>
        <a:lstStyle/>
        <a:p>
          <a:pPr rtl="0">
            <a:defRPr b="1"/>
          </a:pPr>
          <a:endParaRPr lang="en-US" b="0" dirty="0">
            <a:latin typeface="Century Gothic"/>
          </a:endParaRPr>
        </a:p>
      </dgm:t>
    </dgm:pt>
    <dgm:pt modelId="{39508CC6-CBC4-4EF7-8FF5-17583038F70D}" type="parTrans" cxnId="{1197A41A-46C2-4EAD-861F-717F2FB28972}">
      <dgm:prSet/>
      <dgm:spPr/>
    </dgm:pt>
    <dgm:pt modelId="{281313DC-2099-42CF-9ADA-B3C0E13F1C1C}" type="sibTrans" cxnId="{1197A41A-46C2-4EAD-861F-717F2FB28972}">
      <dgm:prSet/>
      <dgm:spPr/>
    </dgm:pt>
    <dgm:pt modelId="{AE8D5DCC-6CC4-479D-B5F9-7E0DBEDF037E}" type="pres">
      <dgm:prSet presAssocID="{146F563A-DCC3-4AF0-B49D-E0FDF4E49F74}" presName="Name0" presStyleCnt="0">
        <dgm:presLayoutVars>
          <dgm:dir/>
          <dgm:animLvl val="lvl"/>
          <dgm:resizeHandles val="exact"/>
        </dgm:presLayoutVars>
      </dgm:prSet>
      <dgm:spPr/>
    </dgm:pt>
    <dgm:pt modelId="{89062DA0-D5BD-454D-B767-FC9B84A48CB0}" type="pres">
      <dgm:prSet presAssocID="{B7DA08B8-CF8F-4F8C-9AAB-34F8AAAF384E}" presName="composite" presStyleCnt="0"/>
      <dgm:spPr/>
    </dgm:pt>
    <dgm:pt modelId="{460F4DB5-10A7-4CF2-9844-75ECDEE40F42}" type="pres">
      <dgm:prSet presAssocID="{B7DA08B8-CF8F-4F8C-9AAB-34F8AAAF384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9184B0A-7706-4B38-872F-38DF10A4602A}" type="pres">
      <dgm:prSet presAssocID="{B7DA08B8-CF8F-4F8C-9AAB-34F8AAAF384E}" presName="desTx" presStyleLbl="alignAccFollowNode1" presStyleIdx="0" presStyleCnt="2">
        <dgm:presLayoutVars>
          <dgm:bulletEnabled val="1"/>
        </dgm:presLayoutVars>
      </dgm:prSet>
      <dgm:spPr/>
    </dgm:pt>
    <dgm:pt modelId="{6CEB4416-E42F-4E4A-ABDD-0EE80C442E16}" type="pres">
      <dgm:prSet presAssocID="{EA45A251-6BBD-43F1-AAB2-8EFECEFFEAF3}" presName="space" presStyleCnt="0"/>
      <dgm:spPr/>
    </dgm:pt>
    <dgm:pt modelId="{24BB7E14-A8BD-4347-8D34-F41ED9CE9F79}" type="pres">
      <dgm:prSet presAssocID="{09284011-EE8C-4835-B548-F7831A83B220}" presName="composite" presStyleCnt="0"/>
      <dgm:spPr/>
    </dgm:pt>
    <dgm:pt modelId="{6539BC97-7896-40A8-AE69-0855F2BECD37}" type="pres">
      <dgm:prSet presAssocID="{09284011-EE8C-4835-B548-F7831A83B22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8834770-A8E2-438C-B233-6C98DA63C888}" type="pres">
      <dgm:prSet presAssocID="{09284011-EE8C-4835-B548-F7831A83B22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197A41A-46C2-4EAD-861F-717F2FB28972}" srcId="{B7DA08B8-CF8F-4F8C-9AAB-34F8AAAF384E}" destId="{C87C33CF-2C04-4EE6-BD24-D6328ACF1D2F}" srcOrd="2" destOrd="0" parTransId="{39508CC6-CBC4-4EF7-8FF5-17583038F70D}" sibTransId="{281313DC-2099-42CF-9ADA-B3C0E13F1C1C}"/>
    <dgm:cxn modelId="{CA11B120-A9DE-4451-A3A9-D2060E6164FF}" type="presOf" srcId="{C87C33CF-2C04-4EE6-BD24-D6328ACF1D2F}" destId="{B9184B0A-7706-4B38-872F-38DF10A4602A}" srcOrd="0" destOrd="2" presId="urn:microsoft.com/office/officeart/2005/8/layout/hList1"/>
    <dgm:cxn modelId="{548DAA2A-C937-42F6-95DE-B8E04544DFD1}" srcId="{B7DA08B8-CF8F-4F8C-9AAB-34F8AAAF384E}" destId="{042B67C7-923D-46F5-B746-9F7615FF205D}" srcOrd="0" destOrd="0" parTransId="{E1F44D2E-4847-49FD-9CB1-AF7DCDC66345}" sibTransId="{8BE66BDD-5D4E-4C9A-A764-AC3A06BC8AAC}"/>
    <dgm:cxn modelId="{BE31032C-E549-415E-A06F-F85F2A12EB66}" type="presOf" srcId="{6D8EDC3C-6485-4398-905F-DB33985DAEEE}" destId="{B9184B0A-7706-4B38-872F-38DF10A4602A}" srcOrd="0" destOrd="1" presId="urn:microsoft.com/office/officeart/2005/8/layout/hList1"/>
    <dgm:cxn modelId="{5EAFE133-E0E4-447C-A1A4-8DE153B0C3F6}" srcId="{146F563A-DCC3-4AF0-B49D-E0FDF4E49F74}" destId="{09284011-EE8C-4835-B548-F7831A83B220}" srcOrd="1" destOrd="0" parTransId="{194632A8-3B4C-451A-A8B1-26159742AD9D}" sibTransId="{F4FFFCE1-D5EC-42B7-9CBB-BB509A231FAA}"/>
    <dgm:cxn modelId="{73A43634-2634-478C-987A-4D36100E5D58}" type="presOf" srcId="{0619F8BC-4F6F-4BD7-812A-3E8A4BD940CC}" destId="{38834770-A8E2-438C-B233-6C98DA63C888}" srcOrd="0" destOrd="0" presId="urn:microsoft.com/office/officeart/2005/8/layout/hList1"/>
    <dgm:cxn modelId="{6520AC3C-A78E-4B82-B5AB-3A8E018F7ACF}" srcId="{146F563A-DCC3-4AF0-B49D-E0FDF4E49F74}" destId="{B7DA08B8-CF8F-4F8C-9AAB-34F8AAAF384E}" srcOrd="0" destOrd="0" parTransId="{CED1298A-18DA-470A-9535-2DCB9B459EED}" sibTransId="{EA45A251-6BBD-43F1-AAB2-8EFECEFFEAF3}"/>
    <dgm:cxn modelId="{500B2760-4825-46A6-8668-907FD1C9A04F}" srcId="{09284011-EE8C-4835-B548-F7831A83B220}" destId="{0619F8BC-4F6F-4BD7-812A-3E8A4BD940CC}" srcOrd="0" destOrd="0" parTransId="{0FAF8B82-49DB-4F49-8DB7-60F96B6AC6A1}" sibTransId="{F3748FED-E6B5-4D28-B558-DEFD559DF8F2}"/>
    <dgm:cxn modelId="{53EC0850-2BE5-42D9-BAD0-A8D47891950C}" type="presOf" srcId="{C1B82767-F92D-417B-A55D-363A0339CA34}" destId="{38834770-A8E2-438C-B233-6C98DA63C888}" srcOrd="0" destOrd="2" presId="urn:microsoft.com/office/officeart/2005/8/layout/hList1"/>
    <dgm:cxn modelId="{F80ECE52-9CAD-406D-8E1F-8947E4EBC04D}" type="presOf" srcId="{146F563A-DCC3-4AF0-B49D-E0FDF4E49F74}" destId="{AE8D5DCC-6CC4-479D-B5F9-7E0DBEDF037E}" srcOrd="0" destOrd="0" presId="urn:microsoft.com/office/officeart/2005/8/layout/hList1"/>
    <dgm:cxn modelId="{EDC8A753-6E6B-432C-8B23-8B3E377CE635}" srcId="{09284011-EE8C-4835-B548-F7831A83B220}" destId="{C1B82767-F92D-417B-A55D-363A0339CA34}" srcOrd="2" destOrd="0" parTransId="{5CB1BD6E-DD34-4BC1-A04D-8A61E132133D}" sibTransId="{9A844D8A-58F8-4780-95DE-F8ECF78EDAFD}"/>
    <dgm:cxn modelId="{EDB34AA0-5399-4BFD-8052-0621A07B53B8}" srcId="{09284011-EE8C-4835-B548-F7831A83B220}" destId="{5CC96F96-EE20-48C5-9A77-B919C47D42DE}" srcOrd="1" destOrd="0" parTransId="{55EC49B3-1DA1-409F-A605-BFC6118F005E}" sibTransId="{1DC9D5B9-6678-4B04-A016-1A655E846752}"/>
    <dgm:cxn modelId="{6638FBA5-6E97-4B14-B56C-E1A637224268}" type="presOf" srcId="{09284011-EE8C-4835-B548-F7831A83B220}" destId="{6539BC97-7896-40A8-AE69-0855F2BECD37}" srcOrd="0" destOrd="0" presId="urn:microsoft.com/office/officeart/2005/8/layout/hList1"/>
    <dgm:cxn modelId="{4D07EBCD-074E-484A-8686-1BC791553CC9}" type="presOf" srcId="{B7DA08B8-CF8F-4F8C-9AAB-34F8AAAF384E}" destId="{460F4DB5-10A7-4CF2-9844-75ECDEE40F42}" srcOrd="0" destOrd="0" presId="urn:microsoft.com/office/officeart/2005/8/layout/hList1"/>
    <dgm:cxn modelId="{0F9394D6-D3D9-4467-9D33-20F1F35B2EC8}" type="presOf" srcId="{5CC96F96-EE20-48C5-9A77-B919C47D42DE}" destId="{38834770-A8E2-438C-B233-6C98DA63C888}" srcOrd="0" destOrd="1" presId="urn:microsoft.com/office/officeart/2005/8/layout/hList1"/>
    <dgm:cxn modelId="{E47458ED-E9BB-495A-A6D4-8221324CA110}" type="presOf" srcId="{042B67C7-923D-46F5-B746-9F7615FF205D}" destId="{B9184B0A-7706-4B38-872F-38DF10A4602A}" srcOrd="0" destOrd="0" presId="urn:microsoft.com/office/officeart/2005/8/layout/hList1"/>
    <dgm:cxn modelId="{6CFCF6EE-2E15-4B41-BD47-1D5B6928561E}" srcId="{B7DA08B8-CF8F-4F8C-9AAB-34F8AAAF384E}" destId="{6D8EDC3C-6485-4398-905F-DB33985DAEEE}" srcOrd="1" destOrd="0" parTransId="{6C945243-52B1-411A-B572-60649EC86399}" sibTransId="{5AF2D883-9BEB-4186-81D1-AEDE23B5520C}"/>
    <dgm:cxn modelId="{F4AEE01A-C6D7-4B95-84A1-CA5CDC4F4C3A}" type="presParOf" srcId="{AE8D5DCC-6CC4-479D-B5F9-7E0DBEDF037E}" destId="{89062DA0-D5BD-454D-B767-FC9B84A48CB0}" srcOrd="0" destOrd="0" presId="urn:microsoft.com/office/officeart/2005/8/layout/hList1"/>
    <dgm:cxn modelId="{2336E83C-27B9-4347-8784-ACCEC3A8B482}" type="presParOf" srcId="{89062DA0-D5BD-454D-B767-FC9B84A48CB0}" destId="{460F4DB5-10A7-4CF2-9844-75ECDEE40F42}" srcOrd="0" destOrd="0" presId="urn:microsoft.com/office/officeart/2005/8/layout/hList1"/>
    <dgm:cxn modelId="{C3FE0A41-EFE3-4B48-B638-38BFCA0237B1}" type="presParOf" srcId="{89062DA0-D5BD-454D-B767-FC9B84A48CB0}" destId="{B9184B0A-7706-4B38-872F-38DF10A4602A}" srcOrd="1" destOrd="0" presId="urn:microsoft.com/office/officeart/2005/8/layout/hList1"/>
    <dgm:cxn modelId="{54865ACE-5CB1-40C5-A1BD-743CC3A73DAE}" type="presParOf" srcId="{AE8D5DCC-6CC4-479D-B5F9-7E0DBEDF037E}" destId="{6CEB4416-E42F-4E4A-ABDD-0EE80C442E16}" srcOrd="1" destOrd="0" presId="urn:microsoft.com/office/officeart/2005/8/layout/hList1"/>
    <dgm:cxn modelId="{8596F3F1-18CA-4A69-ACE3-28139986F2E0}" type="presParOf" srcId="{AE8D5DCC-6CC4-479D-B5F9-7E0DBEDF037E}" destId="{24BB7E14-A8BD-4347-8D34-F41ED9CE9F79}" srcOrd="2" destOrd="0" presId="urn:microsoft.com/office/officeart/2005/8/layout/hList1"/>
    <dgm:cxn modelId="{E1A77103-C0EE-4C8D-86A6-CAD21B368447}" type="presParOf" srcId="{24BB7E14-A8BD-4347-8D34-F41ED9CE9F79}" destId="{6539BC97-7896-40A8-AE69-0855F2BECD37}" srcOrd="0" destOrd="0" presId="urn:microsoft.com/office/officeart/2005/8/layout/hList1"/>
    <dgm:cxn modelId="{75821EDE-C612-4169-9EA4-931C9D487254}" type="presParOf" srcId="{24BB7E14-A8BD-4347-8D34-F41ED9CE9F79}" destId="{38834770-A8E2-438C-B233-6C98DA63C8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1A183-CC75-4AC7-8C21-EE28E07F17DF}">
      <dsp:nvSpPr>
        <dsp:cNvPr id="0" name=""/>
        <dsp:cNvSpPr/>
      </dsp:nvSpPr>
      <dsp:spPr>
        <a:xfrm>
          <a:off x="895212" y="2027"/>
          <a:ext cx="1922784" cy="1153670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latin typeface="Century Gothic"/>
            </a:rPr>
            <a:t>CIP Coordiantor-Supervisor</a:t>
          </a:r>
          <a:r>
            <a:rPr lang="en-US" sz="1500" kern="1200" dirty="0"/>
            <a:t> communication &amp; Training</a:t>
          </a:r>
          <a:endParaRPr lang="en-US" sz="1500" b="1" kern="1200" dirty="0"/>
        </a:p>
      </dsp:txBody>
      <dsp:txXfrm>
        <a:off x="895212" y="2027"/>
        <a:ext cx="1922784" cy="1153670"/>
      </dsp:txXfrm>
    </dsp:sp>
    <dsp:sp modelId="{A855DCC3-A3CF-4C1A-8BE5-1F1C35D6AD16}">
      <dsp:nvSpPr>
        <dsp:cNvPr id="0" name=""/>
        <dsp:cNvSpPr/>
      </dsp:nvSpPr>
      <dsp:spPr>
        <a:xfrm>
          <a:off x="3010275" y="2027"/>
          <a:ext cx="1922784" cy="1153670"/>
        </a:xfrm>
        <a:prstGeom prst="rect">
          <a:avLst/>
        </a:prstGeom>
        <a:solidFill>
          <a:srgbClr val="F8D22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Team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Recruit CIP students &amp; Supervisors</a:t>
          </a:r>
        </a:p>
      </dsp:txBody>
      <dsp:txXfrm>
        <a:off x="3010275" y="2027"/>
        <a:ext cx="1922784" cy="1153670"/>
      </dsp:txXfrm>
    </dsp:sp>
    <dsp:sp modelId="{C464C5A7-0910-4D13-850B-9ADE859BB729}">
      <dsp:nvSpPr>
        <dsp:cNvPr id="0" name=""/>
        <dsp:cNvSpPr/>
      </dsp:nvSpPr>
      <dsp:spPr>
        <a:xfrm>
          <a:off x="5125339" y="2027"/>
          <a:ext cx="1922784" cy="1153670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 panose="020F0302020204030204"/>
            </a:rPr>
            <a:t>CIP Coordiantor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Student Programming</a:t>
          </a:r>
          <a:r>
            <a:rPr lang="en-US" sz="1200" kern="1200" dirty="0">
              <a:latin typeface="Century Gothic" panose="020F0302020204030204"/>
            </a:rPr>
            <a:t> 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200" b="0" kern="1200" dirty="0">
              <a:latin typeface="Century Gothic" panose="020F0302020204030204"/>
            </a:rPr>
            <a:t>Marketing</a:t>
          </a:r>
        </a:p>
      </dsp:txBody>
      <dsp:txXfrm>
        <a:off x="5125339" y="2027"/>
        <a:ext cx="1922784" cy="1153670"/>
      </dsp:txXfrm>
    </dsp:sp>
    <dsp:sp modelId="{290B0B5C-7E43-4ADD-A391-DA7AFC986326}">
      <dsp:nvSpPr>
        <dsp:cNvPr id="0" name=""/>
        <dsp:cNvSpPr/>
      </dsp:nvSpPr>
      <dsp:spPr>
        <a:xfrm>
          <a:off x="7240402" y="2027"/>
          <a:ext cx="1922784" cy="115367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 panose="020F0302020204030204"/>
            </a:rPr>
            <a:t> </a:t>
          </a:r>
          <a:r>
            <a:rPr lang="en-US" sz="1500" kern="1200" dirty="0"/>
            <a:t>CIP Team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CIP Job Fairs</a:t>
          </a:r>
        </a:p>
      </dsp:txBody>
      <dsp:txXfrm>
        <a:off x="7240402" y="2027"/>
        <a:ext cx="1922784" cy="1153670"/>
      </dsp:txXfrm>
    </dsp:sp>
    <dsp:sp modelId="{CF03EBDB-DA99-4390-975B-960F3D825A61}">
      <dsp:nvSpPr>
        <dsp:cNvPr id="0" name=""/>
        <dsp:cNvSpPr/>
      </dsp:nvSpPr>
      <dsp:spPr>
        <a:xfrm>
          <a:off x="895212" y="1347976"/>
          <a:ext cx="1922784" cy="1153670"/>
        </a:xfrm>
        <a:prstGeom prst="rect">
          <a:avLst/>
        </a:prstGeom>
        <a:solidFill>
          <a:srgbClr val="F8D22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 </a:t>
          </a:r>
          <a:r>
            <a:rPr lang="en-US" sz="1500" kern="1200" dirty="0">
              <a:latin typeface="Century Gothic" panose="020F0302020204030204"/>
            </a:rPr>
            <a:t>CIP Coordiantor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Budget</a:t>
          </a:r>
        </a:p>
      </dsp:txBody>
      <dsp:txXfrm>
        <a:off x="895212" y="1347976"/>
        <a:ext cx="1922784" cy="1153670"/>
      </dsp:txXfrm>
    </dsp:sp>
    <dsp:sp modelId="{52F77B29-7892-4562-8307-07606AE977E9}">
      <dsp:nvSpPr>
        <dsp:cNvPr id="0" name=""/>
        <dsp:cNvSpPr/>
      </dsp:nvSpPr>
      <dsp:spPr>
        <a:xfrm>
          <a:off x="3010275" y="1347976"/>
          <a:ext cx="1922784" cy="115367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 panose="020F0302020204030204"/>
            </a:rPr>
            <a:t>CIP Coordiantor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Termination &amp; Hire Forms</a:t>
          </a:r>
        </a:p>
      </dsp:txBody>
      <dsp:txXfrm>
        <a:off x="3010275" y="1347976"/>
        <a:ext cx="1922784" cy="1153670"/>
      </dsp:txXfrm>
    </dsp:sp>
    <dsp:sp modelId="{565CE762-9E2E-4011-88F1-6AE898CA4BA0}">
      <dsp:nvSpPr>
        <dsp:cNvPr id="0" name=""/>
        <dsp:cNvSpPr/>
      </dsp:nvSpPr>
      <dsp:spPr>
        <a:xfrm>
          <a:off x="5125339" y="1347976"/>
          <a:ext cx="1922784" cy="115367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 panose="020F0302020204030204"/>
            </a:rPr>
            <a:t>CIP Coordiantor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Retention &amp; data tracking</a:t>
          </a:r>
        </a:p>
      </dsp:txBody>
      <dsp:txXfrm>
        <a:off x="5125339" y="1347976"/>
        <a:ext cx="1922784" cy="1153670"/>
      </dsp:txXfrm>
    </dsp:sp>
    <dsp:sp modelId="{51949EF3-979D-44F9-A0B7-B9B381CFEFF1}">
      <dsp:nvSpPr>
        <dsp:cNvPr id="0" name=""/>
        <dsp:cNvSpPr/>
      </dsp:nvSpPr>
      <dsp:spPr>
        <a:xfrm>
          <a:off x="7240402" y="1347976"/>
          <a:ext cx="1922784" cy="115367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Team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CIP qualification forms</a:t>
          </a:r>
          <a:r>
            <a:rPr lang="en-US" sz="1200" kern="1200" dirty="0">
              <a:latin typeface="Century Gothic" panose="020F0302020204030204"/>
            </a:rPr>
            <a:t> </a:t>
          </a:r>
          <a:endParaRPr lang="en-US" sz="1200" kern="1200" dirty="0"/>
        </a:p>
      </dsp:txBody>
      <dsp:txXfrm>
        <a:off x="7240402" y="1347976"/>
        <a:ext cx="1922784" cy="1153670"/>
      </dsp:txXfrm>
    </dsp:sp>
    <dsp:sp modelId="{F0821605-B118-4965-A70A-66968B4F1309}">
      <dsp:nvSpPr>
        <dsp:cNvPr id="0" name=""/>
        <dsp:cNvSpPr/>
      </dsp:nvSpPr>
      <dsp:spPr>
        <a:xfrm>
          <a:off x="3010275" y="2693925"/>
          <a:ext cx="1922784" cy="115367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Ella</a:t>
          </a:r>
          <a:r>
            <a:rPr lang="en-US" sz="1500" kern="1200" dirty="0">
              <a:latin typeface="Century Gothic" panose="020F0302020204030204"/>
            </a:rPr>
            <a:t>, CIP Coordiantor, Devon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Yearly budget requests</a:t>
          </a:r>
        </a:p>
      </dsp:txBody>
      <dsp:txXfrm>
        <a:off x="3010275" y="2693925"/>
        <a:ext cx="1922784" cy="1153670"/>
      </dsp:txXfrm>
    </dsp:sp>
    <dsp:sp modelId="{6EC88DBE-1C00-4ABA-8027-C1F68DC18D28}">
      <dsp:nvSpPr>
        <dsp:cNvPr id="0" name=""/>
        <dsp:cNvSpPr/>
      </dsp:nvSpPr>
      <dsp:spPr>
        <a:xfrm>
          <a:off x="5125339" y="2693925"/>
          <a:ext cx="1922784" cy="1153670"/>
        </a:xfrm>
        <a:prstGeom prst="rect">
          <a:avLst/>
        </a:prstGeom>
        <a:solidFill>
          <a:srgbClr val="F8D22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Coaches</a:t>
          </a:r>
          <a:endParaRPr lang="en-US" sz="15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Case Management</a:t>
          </a:r>
          <a:endParaRPr lang="en-US" sz="1200" kern="1200" dirty="0"/>
        </a:p>
      </dsp:txBody>
      <dsp:txXfrm>
        <a:off x="5125339" y="2693925"/>
        <a:ext cx="1922784" cy="1153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E4F47-C1F3-462F-B327-BF1056F70C9E}">
      <dsp:nvSpPr>
        <dsp:cNvPr id="0" name=""/>
        <dsp:cNvSpPr/>
      </dsp:nvSpPr>
      <dsp:spPr>
        <a:xfrm>
          <a:off x="921254" y="2998"/>
          <a:ext cx="1935081" cy="1161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Century Gothic" panose="020F0302020204030204"/>
            </a:rPr>
            <a:t>Matt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Leads team and helps set vision</a:t>
          </a:r>
        </a:p>
      </dsp:txBody>
      <dsp:txXfrm>
        <a:off x="921254" y="2998"/>
        <a:ext cx="1935081" cy="1161049"/>
      </dsp:txXfrm>
    </dsp:sp>
    <dsp:sp modelId="{7E881C67-671C-4609-A301-5BD24E33B5A9}">
      <dsp:nvSpPr>
        <dsp:cNvPr id="0" name=""/>
        <dsp:cNvSpPr/>
      </dsp:nvSpPr>
      <dsp:spPr>
        <a:xfrm>
          <a:off x="3049844" y="2998"/>
          <a:ext cx="1935081" cy="1161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Century Gothic" panose="020F0302020204030204"/>
            </a:rPr>
            <a:t>Matt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Serve on CARES team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200" b="0" kern="1200" dirty="0">
              <a:latin typeface="Century Gothic" panose="020F0302020204030204"/>
            </a:rPr>
            <a:t>Signal Vine lead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200" b="0" kern="1200" dirty="0">
              <a:latin typeface="Century Gothic" panose="020F0302020204030204"/>
            </a:rPr>
            <a:t>MySuccess lead</a:t>
          </a:r>
        </a:p>
      </dsp:txBody>
      <dsp:txXfrm>
        <a:off x="3049844" y="2998"/>
        <a:ext cx="1935081" cy="1161049"/>
      </dsp:txXfrm>
    </dsp:sp>
    <dsp:sp modelId="{6A1AEC31-05D7-4CE2-8BD2-484AFB0005DD}">
      <dsp:nvSpPr>
        <dsp:cNvPr id="0" name=""/>
        <dsp:cNvSpPr/>
      </dsp:nvSpPr>
      <dsp:spPr>
        <a:xfrm>
          <a:off x="921254" y="1357555"/>
          <a:ext cx="1935081" cy="1161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Melissa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Work Study</a:t>
          </a:r>
        </a:p>
      </dsp:txBody>
      <dsp:txXfrm>
        <a:off x="921254" y="1357555"/>
        <a:ext cx="1935081" cy="1161049"/>
      </dsp:txXfrm>
    </dsp:sp>
    <dsp:sp modelId="{328E5CDF-5B85-429E-8328-28BEDD44845F}">
      <dsp:nvSpPr>
        <dsp:cNvPr id="0" name=""/>
        <dsp:cNvSpPr/>
      </dsp:nvSpPr>
      <dsp:spPr>
        <a:xfrm>
          <a:off x="3049844" y="1357555"/>
          <a:ext cx="1935081" cy="11610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latin typeface="Century Gothic" panose="020F0302020204030204"/>
            </a:rPr>
            <a:t>Matt</a:t>
          </a:r>
          <a:r>
            <a:rPr lang="en-US" sz="1600" kern="1200" dirty="0"/>
            <a:t> &amp; </a:t>
          </a:r>
          <a:r>
            <a:rPr lang="en-US" sz="1600" kern="1200" dirty="0">
              <a:latin typeface="Century Gothic" panose="020F0302020204030204"/>
            </a:rPr>
            <a:t>Devon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Oversee </a:t>
          </a:r>
          <a:r>
            <a:rPr lang="en-US" sz="1200" kern="1200" dirty="0">
              <a:latin typeface="Century Gothic" panose="020F0302020204030204"/>
            </a:rPr>
            <a:t>FDS</a:t>
          </a:r>
          <a:endParaRPr lang="en-US" sz="1200" kern="1200" dirty="0"/>
        </a:p>
      </dsp:txBody>
      <dsp:txXfrm>
        <a:off x="3049844" y="1357555"/>
        <a:ext cx="1935081" cy="1161049"/>
      </dsp:txXfrm>
    </dsp:sp>
    <dsp:sp modelId="{BA2C84A2-D04A-4AFD-85AB-9D037B27DAA8}">
      <dsp:nvSpPr>
        <dsp:cNvPr id="0" name=""/>
        <dsp:cNvSpPr/>
      </dsp:nvSpPr>
      <dsp:spPr>
        <a:xfrm>
          <a:off x="921254" y="2712113"/>
          <a:ext cx="1935081" cy="11610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Century Gothic" panose="020F0302020204030204"/>
            </a:rPr>
            <a:t>CIP Coordiantor </a:t>
          </a:r>
          <a:r>
            <a:rPr lang="en-US" sz="1600" b="1" kern="1200" dirty="0"/>
            <a:t>&amp; Team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kern="1200" dirty="0"/>
            <a:t>Oversee CIP retention</a:t>
          </a:r>
        </a:p>
      </dsp:txBody>
      <dsp:txXfrm>
        <a:off x="921254" y="2712113"/>
        <a:ext cx="1935081" cy="1161049"/>
      </dsp:txXfrm>
    </dsp:sp>
    <dsp:sp modelId="{35FCA5D1-FC46-45D5-883E-19D8844A88E0}">
      <dsp:nvSpPr>
        <dsp:cNvPr id="0" name=""/>
        <dsp:cNvSpPr/>
      </dsp:nvSpPr>
      <dsp:spPr>
        <a:xfrm>
          <a:off x="3049844" y="2712113"/>
          <a:ext cx="1935081" cy="1161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Century Gothic" panose="020F0302020204030204"/>
            </a:rPr>
            <a:t>Career Readiness AD</a:t>
          </a:r>
          <a:endParaRPr lang="en-US" sz="1600" b="0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0" kern="1200" dirty="0">
              <a:latin typeface="Century Gothic" panose="020F0302020204030204"/>
            </a:rPr>
            <a:t>Student Projects</a:t>
          </a:r>
          <a:endParaRPr lang="en-US" sz="1600" b="0" kern="1200" dirty="0"/>
        </a:p>
      </dsp:txBody>
      <dsp:txXfrm>
        <a:off x="3049844" y="2712113"/>
        <a:ext cx="1935081" cy="1161049"/>
      </dsp:txXfrm>
    </dsp:sp>
    <dsp:sp modelId="{4FCD9FB8-8599-4AC3-BE55-75DE914CA224}">
      <dsp:nvSpPr>
        <dsp:cNvPr id="0" name=""/>
        <dsp:cNvSpPr/>
      </dsp:nvSpPr>
      <dsp:spPr>
        <a:xfrm>
          <a:off x="921254" y="4066670"/>
          <a:ext cx="1935081" cy="1161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Coaches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Stay on task of emailing students and tracking outcomes</a:t>
          </a:r>
        </a:p>
      </dsp:txBody>
      <dsp:txXfrm>
        <a:off x="921254" y="4066670"/>
        <a:ext cx="1935081" cy="1161049"/>
      </dsp:txXfrm>
    </dsp:sp>
    <dsp:sp modelId="{86E67FED-B703-4EE6-AFFD-332865398771}">
      <dsp:nvSpPr>
        <dsp:cNvPr id="0" name=""/>
        <dsp:cNvSpPr/>
      </dsp:nvSpPr>
      <dsp:spPr>
        <a:xfrm>
          <a:off x="3049844" y="4066670"/>
          <a:ext cx="1935081" cy="1161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Team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Overall success of the program!</a:t>
          </a:r>
        </a:p>
      </dsp:txBody>
      <dsp:txXfrm>
        <a:off x="3049844" y="4066670"/>
        <a:ext cx="1935081" cy="1161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405C-0653-42A2-9CEE-FF0FC628FDA1}">
      <dsp:nvSpPr>
        <dsp:cNvPr id="0" name=""/>
        <dsp:cNvSpPr/>
      </dsp:nvSpPr>
      <dsp:spPr>
        <a:xfrm>
          <a:off x="0" y="454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6B36C2-E27B-4271-8297-E9F3A81917ED}">
      <dsp:nvSpPr>
        <dsp:cNvPr id="0" name=""/>
        <dsp:cNvSpPr/>
      </dsp:nvSpPr>
      <dsp:spPr>
        <a:xfrm>
          <a:off x="0" y="454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Alen</a:t>
          </a:r>
          <a:endParaRPr lang="en-US" sz="1500" kern="1200" dirty="0"/>
        </a:p>
      </dsp:txBody>
      <dsp:txXfrm>
        <a:off x="0" y="454"/>
        <a:ext cx="2011680" cy="413855"/>
      </dsp:txXfrm>
    </dsp:sp>
    <dsp:sp modelId="{D5B9A1E2-DDE0-47FA-A33E-6448EFAB7DDE}">
      <dsp:nvSpPr>
        <dsp:cNvPr id="0" name=""/>
        <dsp:cNvSpPr/>
      </dsp:nvSpPr>
      <dsp:spPr>
        <a:xfrm>
          <a:off x="2162556" y="19248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Recruit</a:t>
          </a:r>
          <a:r>
            <a:rPr lang="en-US" sz="1700" kern="1200" baseline="0" dirty="0"/>
            <a:t> Employers for Job Fairs and Showcases</a:t>
          </a:r>
          <a:endParaRPr lang="en-US" sz="1700" kern="1200" dirty="0"/>
        </a:p>
      </dsp:txBody>
      <dsp:txXfrm>
        <a:off x="2162556" y="19248"/>
        <a:ext cx="7895844" cy="375865"/>
      </dsp:txXfrm>
    </dsp:sp>
    <dsp:sp modelId="{96911ED9-90FE-44D8-B639-4181D417F05D}">
      <dsp:nvSpPr>
        <dsp:cNvPr id="0" name=""/>
        <dsp:cNvSpPr/>
      </dsp:nvSpPr>
      <dsp:spPr>
        <a:xfrm>
          <a:off x="2011680" y="395113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3055B4-DC1D-4AD6-8C91-930F290ACE1B}">
      <dsp:nvSpPr>
        <dsp:cNvPr id="0" name=""/>
        <dsp:cNvSpPr/>
      </dsp:nvSpPr>
      <dsp:spPr>
        <a:xfrm>
          <a:off x="0" y="414310"/>
          <a:ext cx="10058399" cy="0"/>
        </a:xfrm>
        <a:prstGeom prst="line">
          <a:avLst/>
        </a:prstGeom>
        <a:solidFill>
          <a:schemeClr val="accent2">
            <a:hueOff val="1404314"/>
            <a:satOff val="-4480"/>
            <a:lumOff val="-1740"/>
            <a:alphaOff val="0"/>
          </a:schemeClr>
        </a:solidFill>
        <a:ln w="12700" cap="flat" cmpd="sng" algn="ctr">
          <a:solidFill>
            <a:schemeClr val="accent2">
              <a:hueOff val="1404314"/>
              <a:satOff val="-4480"/>
              <a:lumOff val="-1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F067ED-5139-4A89-B426-CD6D94E3445B}">
      <dsp:nvSpPr>
        <dsp:cNvPr id="0" name=""/>
        <dsp:cNvSpPr/>
      </dsp:nvSpPr>
      <dsp:spPr>
        <a:xfrm>
          <a:off x="0" y="414310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Alen</a:t>
          </a:r>
          <a:endParaRPr lang="en-US" sz="1500" kern="1200" dirty="0"/>
        </a:p>
      </dsp:txBody>
      <dsp:txXfrm>
        <a:off x="0" y="414310"/>
        <a:ext cx="2011680" cy="413855"/>
      </dsp:txXfrm>
    </dsp:sp>
    <dsp:sp modelId="{C80E78C8-7DF8-4A5F-8A51-BC527B00AAA2}">
      <dsp:nvSpPr>
        <dsp:cNvPr id="0" name=""/>
        <dsp:cNvSpPr/>
      </dsp:nvSpPr>
      <dsp:spPr>
        <a:xfrm>
          <a:off x="2162556" y="433103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 employers on Handshake, CPT/OPT and PD</a:t>
          </a:r>
        </a:p>
      </dsp:txBody>
      <dsp:txXfrm>
        <a:off x="2162556" y="433103"/>
        <a:ext cx="7895844" cy="375865"/>
      </dsp:txXfrm>
    </dsp:sp>
    <dsp:sp modelId="{198EBA73-671F-4DEF-8F4D-67664C76ED91}">
      <dsp:nvSpPr>
        <dsp:cNvPr id="0" name=""/>
        <dsp:cNvSpPr/>
      </dsp:nvSpPr>
      <dsp:spPr>
        <a:xfrm>
          <a:off x="2011680" y="808969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859821-62E6-451C-B54C-1974E7F577E5}">
      <dsp:nvSpPr>
        <dsp:cNvPr id="0" name=""/>
        <dsp:cNvSpPr/>
      </dsp:nvSpPr>
      <dsp:spPr>
        <a:xfrm>
          <a:off x="0" y="828166"/>
          <a:ext cx="10058399" cy="0"/>
        </a:xfrm>
        <a:prstGeom prst="line">
          <a:avLst/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accent2">
              <a:hueOff val="2808628"/>
              <a:satOff val="-8960"/>
              <a:lumOff val="-34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4F3E99-38E8-49D8-B179-D04EE452B4A3}">
      <dsp:nvSpPr>
        <dsp:cNvPr id="0" name=""/>
        <dsp:cNvSpPr/>
      </dsp:nvSpPr>
      <dsp:spPr>
        <a:xfrm>
          <a:off x="0" y="828166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latin typeface="Avenir Next LT Pro Light"/>
            </a:rPr>
            <a:t>Alen</a:t>
          </a:r>
        </a:p>
      </dsp:txBody>
      <dsp:txXfrm>
        <a:off x="0" y="828166"/>
        <a:ext cx="2011680" cy="413855"/>
      </dsp:txXfrm>
    </dsp:sp>
    <dsp:sp modelId="{C021419A-9BD5-44B3-B47F-AC68AEEB4FA0}">
      <dsp:nvSpPr>
        <dsp:cNvPr id="0" name=""/>
        <dsp:cNvSpPr/>
      </dsp:nvSpPr>
      <dsp:spPr>
        <a:xfrm>
          <a:off x="2162556" y="846959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Oversee event registration &amp; day of logistics</a:t>
          </a:r>
        </a:p>
      </dsp:txBody>
      <dsp:txXfrm>
        <a:off x="2162556" y="846959"/>
        <a:ext cx="7895844" cy="375865"/>
      </dsp:txXfrm>
    </dsp:sp>
    <dsp:sp modelId="{2D01E085-415B-46BE-AD9C-20C640B26153}">
      <dsp:nvSpPr>
        <dsp:cNvPr id="0" name=""/>
        <dsp:cNvSpPr/>
      </dsp:nvSpPr>
      <dsp:spPr>
        <a:xfrm>
          <a:off x="2011680" y="1222824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1EEB35-032A-45C6-9D2F-7DE17673EA18}">
      <dsp:nvSpPr>
        <dsp:cNvPr id="0" name=""/>
        <dsp:cNvSpPr/>
      </dsp:nvSpPr>
      <dsp:spPr>
        <a:xfrm>
          <a:off x="0" y="1242022"/>
          <a:ext cx="10058399" cy="0"/>
        </a:xfrm>
        <a:prstGeom prst="line">
          <a:avLst/>
        </a:prstGeom>
        <a:solidFill>
          <a:schemeClr val="accent2">
            <a:hueOff val="4212943"/>
            <a:satOff val="-13440"/>
            <a:lumOff val="-5221"/>
            <a:alphaOff val="0"/>
          </a:schemeClr>
        </a:solidFill>
        <a:ln w="12700" cap="flat" cmpd="sng" algn="ctr">
          <a:solidFill>
            <a:schemeClr val="accent2">
              <a:hueOff val="4212943"/>
              <a:satOff val="-13440"/>
              <a:lumOff val="-5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980424-DA92-4DF3-AFD0-995A13B1C824}">
      <dsp:nvSpPr>
        <dsp:cNvPr id="0" name=""/>
        <dsp:cNvSpPr/>
      </dsp:nvSpPr>
      <dsp:spPr>
        <a:xfrm>
          <a:off x="0" y="1242022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 panose="020F0302020204030204"/>
            </a:rPr>
            <a:t>Alen </a:t>
          </a:r>
          <a:r>
            <a:rPr lang="en-US" sz="1500" kern="1200" dirty="0"/>
            <a:t>&amp; </a:t>
          </a:r>
          <a:r>
            <a:rPr lang="en-US" sz="1500" kern="1200" dirty="0">
              <a:latin typeface="Avenir Next LT Pro Light" panose="02020404030301010803"/>
            </a:rPr>
            <a:t>Devon</a:t>
          </a:r>
          <a:endParaRPr lang="en-US" sz="1500" kern="1200" dirty="0"/>
        </a:p>
      </dsp:txBody>
      <dsp:txXfrm>
        <a:off x="0" y="1242022"/>
        <a:ext cx="2011680" cy="413855"/>
      </dsp:txXfrm>
    </dsp:sp>
    <dsp:sp modelId="{DBC378AD-37B0-4A2D-A43B-94C30988C93B}">
      <dsp:nvSpPr>
        <dsp:cNvPr id="0" name=""/>
        <dsp:cNvSpPr/>
      </dsp:nvSpPr>
      <dsp:spPr>
        <a:xfrm>
          <a:off x="2162556" y="1260815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Job Fair/Showcase Vision</a:t>
          </a:r>
        </a:p>
      </dsp:txBody>
      <dsp:txXfrm>
        <a:off x="2162556" y="1260815"/>
        <a:ext cx="7895844" cy="375865"/>
      </dsp:txXfrm>
    </dsp:sp>
    <dsp:sp modelId="{07608DE5-2261-41D0-92FF-230B533D4CD2}">
      <dsp:nvSpPr>
        <dsp:cNvPr id="0" name=""/>
        <dsp:cNvSpPr/>
      </dsp:nvSpPr>
      <dsp:spPr>
        <a:xfrm>
          <a:off x="2011680" y="1636680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9C4C72-CAA9-4096-95AB-B2525D7B8DBC}">
      <dsp:nvSpPr>
        <dsp:cNvPr id="0" name=""/>
        <dsp:cNvSpPr/>
      </dsp:nvSpPr>
      <dsp:spPr>
        <a:xfrm>
          <a:off x="0" y="1655878"/>
          <a:ext cx="10058399" cy="0"/>
        </a:xfrm>
        <a:prstGeom prst="line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accent2">
              <a:hueOff val="5617257"/>
              <a:satOff val="-1792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52F2F7-58E3-4930-A85E-DE64F24137C3}">
      <dsp:nvSpPr>
        <dsp:cNvPr id="0" name=""/>
        <dsp:cNvSpPr/>
      </dsp:nvSpPr>
      <dsp:spPr>
        <a:xfrm>
          <a:off x="0" y="1655878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Century Gothic"/>
            </a:rPr>
            <a:t>Melissa</a:t>
          </a:r>
        </a:p>
      </dsp:txBody>
      <dsp:txXfrm>
        <a:off x="0" y="1655878"/>
        <a:ext cx="2011680" cy="413855"/>
      </dsp:txXfrm>
    </dsp:sp>
    <dsp:sp modelId="{3F95578B-5DE1-4FCB-BCB6-86C7F9F0132C}">
      <dsp:nvSpPr>
        <dsp:cNvPr id="0" name=""/>
        <dsp:cNvSpPr/>
      </dsp:nvSpPr>
      <dsp:spPr>
        <a:xfrm>
          <a:off x="2162556" y="1674671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Faculty outreach &amp; breakfast events</a:t>
          </a:r>
          <a:r>
            <a:rPr lang="en-US" sz="1700" kern="1200" dirty="0">
              <a:latin typeface="Century Gothic" panose="020F0302020204030204"/>
            </a:rPr>
            <a:t> </a:t>
          </a:r>
          <a:endParaRPr lang="en-US" sz="1700" kern="1200" dirty="0"/>
        </a:p>
      </dsp:txBody>
      <dsp:txXfrm>
        <a:off x="2162556" y="1674671"/>
        <a:ext cx="7895844" cy="375865"/>
      </dsp:txXfrm>
    </dsp:sp>
    <dsp:sp modelId="{2906BA21-077F-438F-9460-513B87C0AD03}">
      <dsp:nvSpPr>
        <dsp:cNvPr id="0" name=""/>
        <dsp:cNvSpPr/>
      </dsp:nvSpPr>
      <dsp:spPr>
        <a:xfrm>
          <a:off x="2011680" y="2050536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F844C5-D207-4285-98D1-4627E5322C0C}">
      <dsp:nvSpPr>
        <dsp:cNvPr id="0" name=""/>
        <dsp:cNvSpPr/>
      </dsp:nvSpPr>
      <dsp:spPr>
        <a:xfrm>
          <a:off x="0" y="2069733"/>
          <a:ext cx="10058399" cy="0"/>
        </a:xfrm>
        <a:prstGeom prst="line">
          <a:avLst/>
        </a:prstGeom>
        <a:solidFill>
          <a:schemeClr val="accent2">
            <a:hueOff val="7021571"/>
            <a:satOff val="-22401"/>
            <a:lumOff val="-8701"/>
            <a:alphaOff val="0"/>
          </a:schemeClr>
        </a:solidFill>
        <a:ln w="12700" cap="flat" cmpd="sng" algn="ctr">
          <a:solidFill>
            <a:schemeClr val="accent2">
              <a:hueOff val="7021571"/>
              <a:satOff val="-22401"/>
              <a:lumOff val="-8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DE9EEF-6E40-44BF-81B6-017F638099CD}">
      <dsp:nvSpPr>
        <dsp:cNvPr id="0" name=""/>
        <dsp:cNvSpPr/>
      </dsp:nvSpPr>
      <dsp:spPr>
        <a:xfrm>
          <a:off x="0" y="2069733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Devon &amp; Alen</a:t>
          </a:r>
          <a:endParaRPr lang="en-US" sz="1500" kern="1200" dirty="0"/>
        </a:p>
      </dsp:txBody>
      <dsp:txXfrm>
        <a:off x="0" y="2069733"/>
        <a:ext cx="2011680" cy="413855"/>
      </dsp:txXfrm>
    </dsp:sp>
    <dsp:sp modelId="{25A6DD8E-BA6C-4146-B406-4CAF544E5A75}">
      <dsp:nvSpPr>
        <dsp:cNvPr id="0" name=""/>
        <dsp:cNvSpPr/>
      </dsp:nvSpPr>
      <dsp:spPr>
        <a:xfrm>
          <a:off x="2162556" y="2088527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Oversight of Budget</a:t>
          </a:r>
        </a:p>
      </dsp:txBody>
      <dsp:txXfrm>
        <a:off x="2162556" y="2088527"/>
        <a:ext cx="7895844" cy="375865"/>
      </dsp:txXfrm>
    </dsp:sp>
    <dsp:sp modelId="{80A79D9F-BEA8-4BB3-809E-CEF08DCA8E0C}">
      <dsp:nvSpPr>
        <dsp:cNvPr id="0" name=""/>
        <dsp:cNvSpPr/>
      </dsp:nvSpPr>
      <dsp:spPr>
        <a:xfrm>
          <a:off x="2011680" y="2464392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04BD4F-F4E6-48DF-B8A0-6FB2CE125CC8}">
      <dsp:nvSpPr>
        <dsp:cNvPr id="0" name=""/>
        <dsp:cNvSpPr/>
      </dsp:nvSpPr>
      <dsp:spPr>
        <a:xfrm>
          <a:off x="0" y="2483589"/>
          <a:ext cx="10058399" cy="0"/>
        </a:xfrm>
        <a:prstGeom prst="line">
          <a:avLst/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accent2">
              <a:hueOff val="8425886"/>
              <a:satOff val="-26881"/>
              <a:lumOff val="-10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B6C943-5BF8-47D9-923C-7AF4BDEE4FC1}">
      <dsp:nvSpPr>
        <dsp:cNvPr id="0" name=""/>
        <dsp:cNvSpPr/>
      </dsp:nvSpPr>
      <dsp:spPr>
        <a:xfrm>
          <a:off x="0" y="2483589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Devon and EE team</a:t>
          </a:r>
          <a:endParaRPr lang="en-US" sz="1500" kern="1200" dirty="0"/>
        </a:p>
      </dsp:txBody>
      <dsp:txXfrm>
        <a:off x="0" y="2483589"/>
        <a:ext cx="2011680" cy="413855"/>
      </dsp:txXfrm>
    </dsp:sp>
    <dsp:sp modelId="{E9A90C35-8DB7-4C0C-BED3-5107010D4046}">
      <dsp:nvSpPr>
        <dsp:cNvPr id="0" name=""/>
        <dsp:cNvSpPr/>
      </dsp:nvSpPr>
      <dsp:spPr>
        <a:xfrm>
          <a:off x="2162556" y="2502382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Oversee, programming, EE website, and marketing vision</a:t>
          </a:r>
        </a:p>
      </dsp:txBody>
      <dsp:txXfrm>
        <a:off x="2162556" y="2502382"/>
        <a:ext cx="7895844" cy="375865"/>
      </dsp:txXfrm>
    </dsp:sp>
    <dsp:sp modelId="{04E1AC86-86A7-4E8E-8A51-623C9F892B8B}">
      <dsp:nvSpPr>
        <dsp:cNvPr id="0" name=""/>
        <dsp:cNvSpPr/>
      </dsp:nvSpPr>
      <dsp:spPr>
        <a:xfrm>
          <a:off x="2011680" y="2878248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F62274-A7DD-458B-B575-F56EC19CFA8D}">
      <dsp:nvSpPr>
        <dsp:cNvPr id="0" name=""/>
        <dsp:cNvSpPr/>
      </dsp:nvSpPr>
      <dsp:spPr>
        <a:xfrm>
          <a:off x="0" y="2897445"/>
          <a:ext cx="10058399" cy="0"/>
        </a:xfrm>
        <a:prstGeom prst="line">
          <a:avLst/>
        </a:prstGeom>
        <a:solidFill>
          <a:schemeClr val="accent2">
            <a:hueOff val="9830199"/>
            <a:satOff val="-31361"/>
            <a:lumOff val="-12182"/>
            <a:alphaOff val="0"/>
          </a:schemeClr>
        </a:solidFill>
        <a:ln w="12700" cap="flat" cmpd="sng" algn="ctr">
          <a:solidFill>
            <a:schemeClr val="accent2">
              <a:hueOff val="9830199"/>
              <a:satOff val="-31361"/>
              <a:lumOff val="-121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00A72B-E940-4975-97F0-7843D6A51FDC}">
      <dsp:nvSpPr>
        <dsp:cNvPr id="0" name=""/>
        <dsp:cNvSpPr/>
      </dsp:nvSpPr>
      <dsp:spPr>
        <a:xfrm>
          <a:off x="0" y="2897445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>
              <a:latin typeface="Avenir Next LT Pro Light" panose="02020404030301010803"/>
            </a:rPr>
            <a:t>Devon, Melissa, Alen</a:t>
          </a:r>
          <a:endParaRPr lang="en-US" sz="1500" kern="1200" dirty="0"/>
        </a:p>
      </dsp:txBody>
      <dsp:txXfrm>
        <a:off x="0" y="2897445"/>
        <a:ext cx="2011680" cy="413855"/>
      </dsp:txXfrm>
    </dsp:sp>
    <dsp:sp modelId="{CDB54575-C835-462F-8516-BD03CD681E53}">
      <dsp:nvSpPr>
        <dsp:cNvPr id="0" name=""/>
        <dsp:cNvSpPr/>
      </dsp:nvSpPr>
      <dsp:spPr>
        <a:xfrm>
          <a:off x="2162556" y="2916238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Oversight of Handshake on EE side</a:t>
          </a:r>
        </a:p>
      </dsp:txBody>
      <dsp:txXfrm>
        <a:off x="2162556" y="2916238"/>
        <a:ext cx="7895844" cy="375865"/>
      </dsp:txXfrm>
    </dsp:sp>
    <dsp:sp modelId="{6696DA97-4A2D-4CA6-9AF6-EB4635B7C32F}">
      <dsp:nvSpPr>
        <dsp:cNvPr id="0" name=""/>
        <dsp:cNvSpPr/>
      </dsp:nvSpPr>
      <dsp:spPr>
        <a:xfrm>
          <a:off x="2011680" y="3292103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A83508-088A-4AE7-ACBA-0DBA2CC21ED4}">
      <dsp:nvSpPr>
        <dsp:cNvPr id="0" name=""/>
        <dsp:cNvSpPr/>
      </dsp:nvSpPr>
      <dsp:spPr>
        <a:xfrm>
          <a:off x="0" y="3311301"/>
          <a:ext cx="10058399" cy="0"/>
        </a:xfrm>
        <a:prstGeom prst="line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accent2">
              <a:hueOff val="11234514"/>
              <a:satOff val="-35841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D45240-6470-414C-A57D-B142077D6981}">
      <dsp:nvSpPr>
        <dsp:cNvPr id="0" name=""/>
        <dsp:cNvSpPr/>
      </dsp:nvSpPr>
      <dsp:spPr>
        <a:xfrm>
          <a:off x="0" y="3311301"/>
          <a:ext cx="2011680" cy="4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 dirty="0"/>
            <a:t>Team</a:t>
          </a:r>
        </a:p>
      </dsp:txBody>
      <dsp:txXfrm>
        <a:off x="0" y="3311301"/>
        <a:ext cx="2011680" cy="413855"/>
      </dsp:txXfrm>
    </dsp:sp>
    <dsp:sp modelId="{D8595F03-E8DD-45FC-8543-72C15804773B}">
      <dsp:nvSpPr>
        <dsp:cNvPr id="0" name=""/>
        <dsp:cNvSpPr/>
      </dsp:nvSpPr>
      <dsp:spPr>
        <a:xfrm>
          <a:off x="2162556" y="3330094"/>
          <a:ext cx="7895844" cy="37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Overall success of the program!</a:t>
          </a:r>
        </a:p>
      </dsp:txBody>
      <dsp:txXfrm>
        <a:off x="2162556" y="3330094"/>
        <a:ext cx="7895844" cy="375865"/>
      </dsp:txXfrm>
    </dsp:sp>
    <dsp:sp modelId="{5629A2BC-ACD8-4E62-BF1C-7CF6D285D2AD}">
      <dsp:nvSpPr>
        <dsp:cNvPr id="0" name=""/>
        <dsp:cNvSpPr/>
      </dsp:nvSpPr>
      <dsp:spPr>
        <a:xfrm>
          <a:off x="2011680" y="3705959"/>
          <a:ext cx="804672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B3928-4A00-497C-A1E9-A49582DD53E3}">
      <dsp:nvSpPr>
        <dsp:cNvPr id="0" name=""/>
        <dsp:cNvSpPr/>
      </dsp:nvSpPr>
      <dsp:spPr>
        <a:xfrm>
          <a:off x="895212" y="2027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Avenir Next LT Pro Light" panose="02020404030301010803"/>
            </a:rPr>
            <a:t>Devon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Employer</a:t>
          </a:r>
          <a:r>
            <a:rPr lang="en-US" sz="1000" kern="1200" dirty="0">
              <a:latin typeface="Century Gothic" panose="020F0302020204030204"/>
            </a:rPr>
            <a:t> </a:t>
          </a:r>
          <a:r>
            <a:rPr lang="en-US" sz="1000" kern="1200" dirty="0"/>
            <a:t> Outreach</a:t>
          </a:r>
          <a:r>
            <a:rPr lang="en-US" sz="1000" kern="1200" dirty="0">
              <a:latin typeface="Avenir Next LT Pro Light" panose="02020404030301010803"/>
            </a:rPr>
            <a:t> Materials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000" b="0" kern="1200" dirty="0">
              <a:latin typeface="Avenir Next LT Pro Light" panose="02020404030301010803"/>
            </a:rPr>
            <a:t>Fairs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000" b="0" kern="1200" dirty="0">
              <a:latin typeface="Avenir Next LT Pro Light" panose="02020404030301010803"/>
            </a:rPr>
            <a:t>Student employment</a:t>
          </a:r>
        </a:p>
      </dsp:txBody>
      <dsp:txXfrm>
        <a:off x="895212" y="2027"/>
        <a:ext cx="1922784" cy="1153670"/>
      </dsp:txXfrm>
    </dsp:sp>
    <dsp:sp modelId="{9E0C69AD-F701-4725-A6C6-DB78ED4753FE}">
      <dsp:nvSpPr>
        <dsp:cNvPr id="0" name=""/>
        <dsp:cNvSpPr/>
      </dsp:nvSpPr>
      <dsp:spPr>
        <a:xfrm>
          <a:off x="3010275" y="2027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Century Gothic" panose="020F0302020204030204"/>
            </a:rPr>
            <a:t>Career Readiness AD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Student </a:t>
          </a:r>
          <a:r>
            <a:rPr lang="en-US" sz="1000" kern="1200" dirty="0">
              <a:latin typeface="Avenir Next LT Pro Light" panose="02020404030301010803"/>
            </a:rPr>
            <a:t>ppt slides, tabling materials</a:t>
          </a:r>
          <a:r>
            <a:rPr lang="en-US" sz="1000" kern="1200" dirty="0"/>
            <a:t> and handouts</a:t>
          </a:r>
        </a:p>
      </dsp:txBody>
      <dsp:txXfrm>
        <a:off x="3010275" y="2027"/>
        <a:ext cx="1922784" cy="1153670"/>
      </dsp:txXfrm>
    </dsp:sp>
    <dsp:sp modelId="{FA9AD5AB-D35A-434E-889D-6FAEA0C46F4F}">
      <dsp:nvSpPr>
        <dsp:cNvPr id="0" name=""/>
        <dsp:cNvSpPr/>
      </dsp:nvSpPr>
      <dsp:spPr>
        <a:xfrm>
          <a:off x="5125339" y="2027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Avenir Next LT Pro Light" panose="02020404030301010803"/>
            </a:rPr>
            <a:t>Devon</a:t>
          </a:r>
          <a:r>
            <a:rPr lang="en-US" sz="1300" kern="1200" dirty="0"/>
            <a:t> &amp; Danielle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Employer </a:t>
          </a:r>
          <a:r>
            <a:rPr lang="en-US" sz="1000" kern="1200" dirty="0">
              <a:latin typeface="Avenir Next LT Pro Light" panose="02020404030301010803"/>
            </a:rPr>
            <a:t>Event materials</a:t>
          </a:r>
          <a:endParaRPr lang="en-US" sz="1000" kern="1200" dirty="0"/>
        </a:p>
      </dsp:txBody>
      <dsp:txXfrm>
        <a:off x="5125339" y="2027"/>
        <a:ext cx="1922784" cy="1153670"/>
      </dsp:txXfrm>
    </dsp:sp>
    <dsp:sp modelId="{95E8F80A-2861-485E-8790-0C33B214596F}">
      <dsp:nvSpPr>
        <dsp:cNvPr id="0" name=""/>
        <dsp:cNvSpPr/>
      </dsp:nvSpPr>
      <dsp:spPr>
        <a:xfrm>
          <a:off x="7240402" y="2027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Avenir Next LT Pro Light" panose="02020404030301010803"/>
            </a:rPr>
            <a:t>Devon &amp; Danielle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EE Website</a:t>
          </a:r>
        </a:p>
      </dsp:txBody>
      <dsp:txXfrm>
        <a:off x="7240402" y="2027"/>
        <a:ext cx="1922784" cy="1153670"/>
      </dsp:txXfrm>
    </dsp:sp>
    <dsp:sp modelId="{8C3313F9-B696-4294-AA49-5221971B7C03}">
      <dsp:nvSpPr>
        <dsp:cNvPr id="0" name=""/>
        <dsp:cNvSpPr/>
      </dsp:nvSpPr>
      <dsp:spPr>
        <a:xfrm>
          <a:off x="895212" y="1347976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Danielle &amp; </a:t>
          </a:r>
          <a:r>
            <a:rPr lang="en-US" sz="1300" kern="1200" dirty="0">
              <a:latin typeface="Avenir Next LT Pro Light" panose="02020404030301010803"/>
            </a:rPr>
            <a:t>Devon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Social Media</a:t>
          </a:r>
          <a:r>
            <a:rPr lang="en-US" sz="1000" kern="1200" dirty="0">
              <a:latin typeface="Avenir Next LT Pro Light" panose="02020404030301010803"/>
            </a:rPr>
            <a:t> campaigns</a:t>
          </a:r>
          <a:endParaRPr lang="en-US" sz="1000" kern="1200" dirty="0"/>
        </a:p>
      </dsp:txBody>
      <dsp:txXfrm>
        <a:off x="895212" y="1347976"/>
        <a:ext cx="1922784" cy="1153670"/>
      </dsp:txXfrm>
    </dsp:sp>
    <dsp:sp modelId="{7D77068D-3C7A-40A7-9A01-3996CB0D6A23}">
      <dsp:nvSpPr>
        <dsp:cNvPr id="0" name=""/>
        <dsp:cNvSpPr/>
      </dsp:nvSpPr>
      <dsp:spPr>
        <a:xfrm>
          <a:off x="3010275" y="1347976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Danielle</a:t>
          </a:r>
          <a:r>
            <a:rPr lang="en-US" sz="1300" kern="1200" dirty="0">
              <a:latin typeface="Century Gothic" panose="020F0302020204030204"/>
            </a:rPr>
            <a:t> and  Matt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Student programming</a:t>
          </a:r>
          <a:r>
            <a:rPr lang="en-US" sz="1000" kern="1200" dirty="0">
              <a:latin typeface="Avenir Next LT Pro Light" panose="02020404030301010803"/>
            </a:rPr>
            <a:t> materials</a:t>
          </a:r>
          <a:endParaRPr lang="en-US" sz="1000" kern="1200" dirty="0"/>
        </a:p>
      </dsp:txBody>
      <dsp:txXfrm>
        <a:off x="3010275" y="1347976"/>
        <a:ext cx="1922784" cy="1153670"/>
      </dsp:txXfrm>
    </dsp:sp>
    <dsp:sp modelId="{AD959575-6181-4E74-8C4F-0AA093169D99}">
      <dsp:nvSpPr>
        <dsp:cNvPr id="0" name=""/>
        <dsp:cNvSpPr/>
      </dsp:nvSpPr>
      <dsp:spPr>
        <a:xfrm>
          <a:off x="5125339" y="1347976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Danielle</a:t>
          </a:r>
          <a:r>
            <a:rPr lang="en-US" sz="1300" kern="1200" dirty="0">
              <a:latin typeface="Century Gothic" panose="020F0302020204030204"/>
            </a:rPr>
            <a:t> and Career Readiness Coordiantor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Student Website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000" b="0" kern="1200" dirty="0">
              <a:latin typeface="Avenir Next LT Pro Light" panose="02020404030301010803"/>
            </a:rPr>
            <a:t>Canvas Course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r>
            <a:rPr lang="en-US" sz="1000" b="0" kern="1200" dirty="0">
              <a:latin typeface="Avenir Next LT Pro Light" panose="02020404030301010803"/>
            </a:rPr>
            <a:t>CS Branding Boards</a:t>
          </a:r>
        </a:p>
      </dsp:txBody>
      <dsp:txXfrm>
        <a:off x="5125339" y="1347976"/>
        <a:ext cx="1922784" cy="1153670"/>
      </dsp:txXfrm>
    </dsp:sp>
    <dsp:sp modelId="{69C353ED-84DB-4329-9653-462FD79D2FCF}">
      <dsp:nvSpPr>
        <dsp:cNvPr id="0" name=""/>
        <dsp:cNvSpPr/>
      </dsp:nvSpPr>
      <dsp:spPr>
        <a:xfrm>
          <a:off x="7240402" y="1347976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Ella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Faculty &amp; Staff Marketing</a:t>
          </a:r>
        </a:p>
      </dsp:txBody>
      <dsp:txXfrm>
        <a:off x="7240402" y="1347976"/>
        <a:ext cx="1922784" cy="1153670"/>
      </dsp:txXfrm>
    </dsp:sp>
    <dsp:sp modelId="{595C9F46-5F52-4466-BA5E-8FD794C8C68D}">
      <dsp:nvSpPr>
        <dsp:cNvPr id="0" name=""/>
        <dsp:cNvSpPr/>
      </dsp:nvSpPr>
      <dsp:spPr>
        <a:xfrm>
          <a:off x="3010275" y="2693925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>
              <a:latin typeface="Century Gothic" panose="020F0302020204030204"/>
            </a:rPr>
            <a:t>CIP Coordiantor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Century Gothic"/>
            </a:rPr>
            <a:t>CIP student marketing, programming, recognition</a:t>
          </a:r>
        </a:p>
      </dsp:txBody>
      <dsp:txXfrm>
        <a:off x="3010275" y="2693925"/>
        <a:ext cx="1922784" cy="1153670"/>
      </dsp:txXfrm>
    </dsp:sp>
    <dsp:sp modelId="{C47B4CBB-FDD3-40E9-9262-E8EDD5BCCCDA}">
      <dsp:nvSpPr>
        <dsp:cNvPr id="0" name=""/>
        <dsp:cNvSpPr/>
      </dsp:nvSpPr>
      <dsp:spPr>
        <a:xfrm>
          <a:off x="5125339" y="2693925"/>
          <a:ext cx="1922784" cy="1153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Team!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Overall Success of branding.</a:t>
          </a:r>
        </a:p>
      </dsp:txBody>
      <dsp:txXfrm>
        <a:off x="5125339" y="2693925"/>
        <a:ext cx="1922784" cy="1153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4DB5-10A7-4CF2-9844-75ECDEE40F42}">
      <dsp:nvSpPr>
        <dsp:cNvPr id="0" name=""/>
        <dsp:cNvSpPr/>
      </dsp:nvSpPr>
      <dsp:spPr>
        <a:xfrm>
          <a:off x="49" y="47933"/>
          <a:ext cx="4700141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entury Gothic" panose="020F0302020204030204"/>
            </a:rPr>
            <a:t>Career Peer Educator</a:t>
          </a:r>
        </a:p>
      </dsp:txBody>
      <dsp:txXfrm>
        <a:off x="49" y="47933"/>
        <a:ext cx="4700141" cy="662400"/>
      </dsp:txXfrm>
    </dsp:sp>
    <dsp:sp modelId="{B9184B0A-7706-4B38-872F-38DF10A4602A}">
      <dsp:nvSpPr>
        <dsp:cNvPr id="0" name=""/>
        <dsp:cNvSpPr/>
      </dsp:nvSpPr>
      <dsp:spPr>
        <a:xfrm>
          <a:off x="49" y="710333"/>
          <a:ext cx="4700141" cy="29673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 Gothic" panose="020F0302020204030204"/>
            </a:rPr>
            <a:t>Career Readiness Coordiantor- Supervisor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Outreach, coaching, walking-ins, social media, special projects</a:t>
          </a:r>
          <a:r>
            <a:rPr lang="en-US" sz="2300" kern="1200" dirty="0">
              <a:latin typeface="Avenir Next LT Pro Light" panose="02020404030301010803"/>
            </a:rPr>
            <a:t>, Career Closet, Career Blog, Programmin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b="1"/>
          </a:pPr>
          <a:endParaRPr lang="en-US" sz="2300" b="0" kern="1200" dirty="0">
            <a:latin typeface="Century Gothic"/>
          </a:endParaRPr>
        </a:p>
      </dsp:txBody>
      <dsp:txXfrm>
        <a:off x="49" y="710333"/>
        <a:ext cx="4700141" cy="2967344"/>
      </dsp:txXfrm>
    </dsp:sp>
    <dsp:sp modelId="{6539BC97-7896-40A8-AE69-0855F2BECD37}">
      <dsp:nvSpPr>
        <dsp:cNvPr id="0" name=""/>
        <dsp:cNvSpPr/>
      </dsp:nvSpPr>
      <dsp:spPr>
        <a:xfrm>
          <a:off x="5358209" y="47933"/>
          <a:ext cx="4700141" cy="662400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accent2">
              <a:hueOff val="11234514"/>
              <a:satOff val="-35841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>
              <a:latin typeface="Century Gothic" panose="020F0302020204030204"/>
            </a:rPr>
            <a:t> Leadership Team</a:t>
          </a:r>
          <a:endParaRPr lang="en-US" sz="2300" kern="1200" dirty="0"/>
        </a:p>
      </dsp:txBody>
      <dsp:txXfrm>
        <a:off x="5358209" y="47933"/>
        <a:ext cx="4700141" cy="662400"/>
      </dsp:txXfrm>
    </dsp:sp>
    <dsp:sp modelId="{38834770-A8E2-438C-B233-6C98DA63C888}">
      <dsp:nvSpPr>
        <dsp:cNvPr id="0" name=""/>
        <dsp:cNvSpPr/>
      </dsp:nvSpPr>
      <dsp:spPr>
        <a:xfrm>
          <a:off x="5358209" y="710333"/>
          <a:ext cx="4700141" cy="2967344"/>
        </a:xfrm>
        <a:prstGeom prst="rect">
          <a:avLst/>
        </a:prstGeom>
        <a:solidFill>
          <a:schemeClr val="accent2">
            <a:tint val="40000"/>
            <a:alpha val="90000"/>
            <a:hueOff val="11828732"/>
            <a:satOff val="-57050"/>
            <a:lumOff val="-493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28732"/>
              <a:satOff val="-57050"/>
              <a:lumOff val="-49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 Gothic" panose="020F0302020204030204"/>
            </a:rPr>
            <a:t>Devon, Matt, Ella, Ravina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 Gothic" panose="020F0302020204030204"/>
            </a:rPr>
            <a:t>Oversee budget, strategic plans, vision of retreats, career development plans, and staff meetings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 Gothic" panose="020F0302020204030204"/>
            </a:rPr>
            <a:t>Bridge between senior leadership and career team</a:t>
          </a:r>
          <a:endParaRPr lang="en-US" sz="2300" kern="1200" dirty="0"/>
        </a:p>
      </dsp:txBody>
      <dsp:txXfrm>
        <a:off x="5358209" y="710333"/>
        <a:ext cx="4700141" cy="2967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3D311-3989-4150-8429-9D266C45A90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14F81-A1EE-42E1-99BC-56F8534B9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https://slccbruins.sharepoint.com/:w:/r/sites/CareerServicesTeam/_layouts/15/Doc.aspx?sourcedoc=%7BFF4EE3DB-1424-42D8-BAD2-C263CA964FFF%7D&amp;file=Liasion%20Assignments%202021.docx&amp;action=default&amp;mobileredirect=true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14F81-A1EE-42E1-99BC-56F8534B9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https://slccbruins.sharepoint.com/:w:/r/sites/CareerServicesTeam/_layouts/15/Doc.aspx?sourcedoc=%7BFF4EE3DB-1424-42D8-BAD2-C263CA964FFF%7D&amp;file=Liasion%20Assignments%202021.docx&amp;action=default&amp;mobileredirect=true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14F81-A1EE-42E1-99BC-56F8534B9D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lccbruins.sharepoint.com/:w:/r/sites/CareerServicesTeam/_layouts/15/Doc.aspx?sourcedoc=%7B352BFEB3-6257-457D-9A0A-A01C1C813370%7D&amp;file=Career%20Services%20Liaisons%20Guidelines%20and%20Expectations.docx&amp;action=default&amp;mobileredirect=true" TargetMode="External"/><Relationship Id="rId4" Type="http://schemas.openxmlformats.org/officeDocument/2006/relationships/hyperlink" Target="https://slccbruins.sharepoint.com/:w:/r/sites/CareerServicesTeam/_layouts/15/Doc.aspx?sourcedoc=%7BFF4EE3DB-1424-42D8-BAD2-C263CA964FFF%7D&amp;file=Liaison%20Assignments%202022.docx&amp;action=default&amp;mobileredirect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of a company&#10;&#10;Description automatically generated">
            <a:extLst>
              <a:ext uri="{FF2B5EF4-FFF2-40B4-BE49-F238E27FC236}">
                <a16:creationId xmlns:a16="http://schemas.microsoft.com/office/drawing/2014/main" id="{E2ACDD1A-CF87-B9DF-2793-3428F97C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76" y="237744"/>
            <a:ext cx="5457047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41FD46B-952A-7916-68C1-DC5505FC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Org Chart as </a:t>
            </a:r>
            <a:r>
              <a:rPr lang="en-US"/>
              <a:t>of August </a:t>
            </a:r>
            <a:r>
              <a:rPr lang="en-US" dirty="0"/>
              <a:t>2023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C03AF5A-4E39-F3B0-2486-8E324FBDD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6B9F1B-7651-42E9-9FC9-89222F2A11D0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i="0" kern="1200" cap="none" spc="0" baseline="0" dirty="0">
                <a:effectLst/>
                <a:latin typeface="+mj-lt"/>
                <a:ea typeface="+mn-ea"/>
                <a:cs typeface="+mn-cs"/>
              </a:rPr>
              <a:t>Campus Internship Program- </a:t>
            </a:r>
            <a:r>
              <a:rPr lang="en-US" sz="2800" i="0" kern="1200" cap="none" spc="0" baseline="0" dirty="0">
                <a:effectLst/>
                <a:latin typeface="+mj-lt"/>
                <a:ea typeface="+mn-ea"/>
                <a:cs typeface="+mn-cs"/>
              </a:rPr>
              <a:t>Oversee student programming, supervisor training, job fairs, case management, budget-, </a:t>
            </a:r>
            <a:r>
              <a:rPr lang="en-US" sz="2800"/>
              <a:t>Interim</a:t>
            </a:r>
            <a:r>
              <a:rPr lang="en-US" sz="2800" i="0" kern="1200" cap="none" spc="0" baseline="0" dirty="0">
                <a:effectLst/>
                <a:latin typeface="+mj-lt"/>
                <a:ea typeface="+mn-ea"/>
                <a:cs typeface="+mn-cs"/>
              </a:rPr>
              <a:t> Devon</a:t>
            </a:r>
            <a:r>
              <a:rPr lang="en-US" sz="2800"/>
              <a:t>: Vacant</a:t>
            </a:r>
            <a:endParaRPr lang="en-US" sz="2800" i="0" kern="1200" cap="none" spc="0" baseline="0">
              <a:effectLst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95DFC33-781F-4157-B2F5-08C9C763E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147856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02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054-F0F6-4E5B-AD47-EB9F306CDC24}"/>
              </a:ext>
            </a:extLst>
          </p:cNvPr>
          <p:cNvSpPr txBox="1">
            <a:spLocks/>
          </p:cNvSpPr>
          <p:nvPr/>
        </p:nvSpPr>
        <p:spPr>
          <a:xfrm>
            <a:off x="573409" y="559477"/>
            <a:ext cx="4198616" cy="57099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700" b="1"/>
              <a:t>Case Management- CARES, COOP, Work-Study and CIP</a:t>
            </a:r>
          </a:p>
          <a:p>
            <a:pPr algn="ctr"/>
            <a:endParaRPr lang="en-US" sz="3700" b="1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DBB4C39-FF37-43B2-BE41-F18B10F17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99253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33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5B93-B4E1-4CD9-A848-D86A2F11C93F}"/>
              </a:ext>
            </a:extLst>
          </p:cNvPr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3100" b="1"/>
              <a:t>Employer Engagement</a:t>
            </a:r>
            <a:r>
              <a:rPr lang="en-US" sz="3100"/>
              <a:t>-Oversee marketing, planning of the fair employer outreach, budget, programming, process, and assessment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13B23BF-E925-437D-9A0A-6826C20826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347596"/>
              </p:ext>
            </p:extLst>
          </p:nvPr>
        </p:nvGraphicFramePr>
        <p:xfrm>
          <a:off x="1362075" y="2166764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65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262B-A8F8-429F-A444-9A08833C02CE}"/>
              </a:ext>
            </a:extLst>
          </p:cNvPr>
          <p:cNvSpPr txBox="1">
            <a:spLocks/>
          </p:cNvSpPr>
          <p:nvPr/>
        </p:nvSpPr>
        <p:spPr>
          <a:xfrm>
            <a:off x="1062228" y="613791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/>
              <a:t>Marketing and Programming Leads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879985D-DBA0-458B-9D6F-C7F5839646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657301"/>
              </p:ext>
            </p:extLst>
          </p:nvPr>
        </p:nvGraphicFramePr>
        <p:xfrm>
          <a:off x="678772" y="1971897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37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34F6-FF2B-4BE0-87AB-A4008194606B}"/>
              </a:ext>
            </a:extLst>
          </p:cNvPr>
          <p:cNvSpPr txBox="1">
            <a:spLocks/>
          </p:cNvSpPr>
          <p:nvPr/>
        </p:nvSpPr>
        <p:spPr>
          <a:xfrm>
            <a:off x="1024128" y="642366"/>
            <a:ext cx="9720072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b="1"/>
              <a:t>Supervising Team</a:t>
            </a:r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D5A5351-EC0F-458B-858A-95511F36D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356590"/>
              </p:ext>
            </p:extLst>
          </p:nvPr>
        </p:nvGraphicFramePr>
        <p:xfrm>
          <a:off x="1066800" y="236721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denas avec un cœur">
            <a:extLst>
              <a:ext uri="{FF2B5EF4-FFF2-40B4-BE49-F238E27FC236}">
                <a16:creationId xmlns:a16="http://schemas.microsoft.com/office/drawing/2014/main" id="{97D81CBC-AC76-4853-B256-99EC15707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61" r="15812" b="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E69FA5-A3A7-4BD3-98DF-B22CE0DA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/>
              <a:t>Liaison Expectations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09643F-1153-418B-BF59-4F5DDFF9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Email contact to introduce yourself.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Find out what their top programs are and how you can support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Marketing of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Workshop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Training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Meet once a semester</a:t>
            </a:r>
          </a:p>
        </p:txBody>
      </p:sp>
    </p:spTree>
    <p:extLst>
      <p:ext uri="{BB962C8B-B14F-4D97-AF65-F5344CB8AC3E}">
        <p14:creationId xmlns:p14="http://schemas.microsoft.com/office/powerpoint/2010/main" val="367980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erial view of painting and paint brushes on table">
            <a:extLst>
              <a:ext uri="{FF2B5EF4-FFF2-40B4-BE49-F238E27FC236}">
                <a16:creationId xmlns:a16="http://schemas.microsoft.com/office/drawing/2014/main" id="{97D81CBC-AC76-4853-B256-99EC15707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6" r="7286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E69FA5-A3A7-4BD3-98DF-B22CE0DA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Liaison Policies and Sign-ups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09643F-1153-418B-BF59-4F5DDFF9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  <a:hlinkClick r:id="rId4"/>
              </a:rPr>
              <a:t>Sign-Ups</a:t>
            </a:r>
            <a:endParaRPr lang="en-US">
              <a:ea typeface="+mn-lt"/>
              <a:cs typeface="+mn-lt"/>
            </a:endParaRPr>
          </a:p>
          <a:p>
            <a:pPr marL="285750" indent="-285750"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  <a:hlinkClick r:id="rId5"/>
              </a:rPr>
              <a:t>Policies</a:t>
            </a:r>
            <a:endParaRPr lang="en-US">
              <a:ea typeface="+mn-lt"/>
              <a:cs typeface="+mn-lt"/>
            </a:endParaRPr>
          </a:p>
          <a:p>
            <a:pPr marL="285750" indent="-285750">
              <a:buClr>
                <a:srgbClr val="262626"/>
              </a:buClr>
              <a:buFont typeface="Arial" panose="020B0604020202020204" pitchFamily="34" charset="0"/>
              <a:buChar char="•"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436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6682d85-f214-495f-a99d-ca7dc849c874" xsi:nil="true"/>
    <TaxCatchAll xmlns="cb45027e-559d-4f75-a6f7-276c4c38a0ae" xsi:nil="true"/>
    <lcf76f155ced4ddcb4097134ff3c332f xmlns="d6682d85-f214-495f-a99d-ca7dc849c874">
      <Terms xmlns="http://schemas.microsoft.com/office/infopath/2007/PartnerControls"/>
    </lcf76f155ced4ddcb4097134ff3c332f>
    <_Flow_SignoffStatus xmlns="d6682d85-f214-495f-a99d-ca7dc849c8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51C03FF8D521478C1AA8FB70B9400C" ma:contentTypeVersion="17" ma:contentTypeDescription="Create a new document." ma:contentTypeScope="" ma:versionID="80a6f710e0ba3bcd399744a61fb56e4a">
  <xsd:schema xmlns:xsd="http://www.w3.org/2001/XMLSchema" xmlns:xs="http://www.w3.org/2001/XMLSchema" xmlns:p="http://schemas.microsoft.com/office/2006/metadata/properties" xmlns:ns2="d6682d85-f214-495f-a99d-ca7dc849c874" xmlns:ns3="cb45027e-559d-4f75-a6f7-276c4c38a0ae" targetNamespace="http://schemas.microsoft.com/office/2006/metadata/properties" ma:root="true" ma:fieldsID="8d0b5da644a6a014806e6c970403f87c" ns2:_="" ns3:_="">
    <xsd:import namespace="d6682d85-f214-495f-a99d-ca7dc849c874"/>
    <xsd:import namespace="cb45027e-559d-4f75-a6f7-276c4c38a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82d85-f214-495f-a99d-ca7dc849c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13e20a0-68e4-4db8-a42e-8f9dcd090a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5027e-559d-4f75-a6f7-276c4c38a0a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b588dc5-9b1c-44ea-815d-1099099100ae}" ma:internalName="TaxCatchAll" ma:showField="CatchAllData" ma:web="cb45027e-559d-4f75-a6f7-276c4c38a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6df731cb-6700-4847-8654-76a344a390d2"/>
    <ds:schemaRef ds:uri="8aa8e541-c3e9-40a8-ad05-f6e94a39f467"/>
    <ds:schemaRef ds:uri="cb45027e-559d-4f75-a6f7-276c4c38a0ae"/>
    <ds:schemaRef ds:uri="d6682d85-f214-495f-a99d-ca7dc849c8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5EB8C5-5E60-472B-8E28-27589E7CC9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682d85-f214-495f-a99d-ca7dc849c874"/>
    <ds:schemaRef ds:uri="cb45027e-559d-4f75-a6f7-276c4c38a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{BB9E6BB8-8857-4E7A-AFA7-6E5AB15D8127}tf78438558_win32</Template>
  <Application>Microsoft Office PowerPoint</Application>
  <PresentationFormat>Widescreen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SavonVTI</vt:lpstr>
      <vt:lpstr>Org Chart as of August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Liaison Expectations</vt:lpstr>
      <vt:lpstr>Liaison Policies and Sign-ups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Retreat</dc:title>
  <dc:creator>Ella Aho</dc:creator>
  <cp:revision>148</cp:revision>
  <dcterms:created xsi:type="dcterms:W3CDTF">2021-11-30T19:34:24Z</dcterms:created>
  <dcterms:modified xsi:type="dcterms:W3CDTF">2023-08-25T16:58:14Z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0x0101002451C03FF8D521478C1AA8FB70B9400C</vt:lpwstr>
  </property>
  <property fmtid="{D5CDD505-2E9C-101B-9397-08002B2CF9AE}" pid="3" name="MediaServiceImageTags">
    <vt:lpwstr/>
  </property>
</Properties>
</file>